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</p:sldMasterIdLst>
  <p:notesMasterIdLst>
    <p:notesMasterId r:id="rId49"/>
  </p:notesMasterIdLst>
  <p:sldIdLst>
    <p:sldId id="256" r:id="rId5"/>
    <p:sldId id="4783" r:id="rId6"/>
    <p:sldId id="4790" r:id="rId7"/>
    <p:sldId id="4794" r:id="rId8"/>
    <p:sldId id="4795" r:id="rId9"/>
    <p:sldId id="4796" r:id="rId10"/>
    <p:sldId id="4797" r:id="rId11"/>
    <p:sldId id="4798" r:id="rId12"/>
    <p:sldId id="4799" r:id="rId13"/>
    <p:sldId id="4800" r:id="rId14"/>
    <p:sldId id="4801" r:id="rId15"/>
    <p:sldId id="4806" r:id="rId16"/>
    <p:sldId id="4686" r:id="rId17"/>
    <p:sldId id="4687" r:id="rId18"/>
    <p:sldId id="4688" r:id="rId19"/>
    <p:sldId id="4782" r:id="rId20"/>
    <p:sldId id="4692" r:id="rId21"/>
    <p:sldId id="4694" r:id="rId22"/>
    <p:sldId id="4695" r:id="rId23"/>
    <p:sldId id="4697" r:id="rId24"/>
    <p:sldId id="4698" r:id="rId25"/>
    <p:sldId id="4693" r:id="rId26"/>
    <p:sldId id="4808" r:id="rId27"/>
    <p:sldId id="4805" r:id="rId28"/>
    <p:sldId id="4809" r:id="rId29"/>
    <p:sldId id="4811" r:id="rId30"/>
    <p:sldId id="4774" r:id="rId31"/>
    <p:sldId id="4812" r:id="rId32"/>
    <p:sldId id="264" r:id="rId33"/>
    <p:sldId id="4676" r:id="rId34"/>
    <p:sldId id="4674" r:id="rId35"/>
    <p:sldId id="4678" r:id="rId36"/>
    <p:sldId id="4680" r:id="rId37"/>
    <p:sldId id="4780" r:id="rId38"/>
    <p:sldId id="4681" r:id="rId39"/>
    <p:sldId id="4683" r:id="rId40"/>
    <p:sldId id="4679" r:id="rId41"/>
    <p:sldId id="4804" r:id="rId42"/>
    <p:sldId id="4684" r:id="rId43"/>
    <p:sldId id="4685" r:id="rId44"/>
    <p:sldId id="4677" r:id="rId45"/>
    <p:sldId id="4773" r:id="rId46"/>
    <p:sldId id="4803" r:id="rId47"/>
    <p:sldId id="4689" r:id="rId48"/>
  </p:sldIdLst>
  <p:sldSz cx="12192000" cy="6858000"/>
  <p:notesSz cx="6858000" cy="9144000"/>
  <p:custDataLst>
    <p:tags r:id="rId5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71F72A-AD35-008A-0071-72BA93078D5C}" name="Joseph Gonzalez" initials="JG" userId="S::jegonzal@BERKELEY.EDU::11b83800-80ae-4019-a754-e37981ea00b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6"/>
    <a:srgbClr val="F0553B"/>
    <a:srgbClr val="FDB515"/>
    <a:srgbClr val="636EFA"/>
    <a:srgbClr val="A3A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230"/>
    <p:restoredTop sz="81051"/>
  </p:normalViewPr>
  <p:slideViewPr>
    <p:cSldViewPr snapToGrid="0">
      <p:cViewPr varScale="1">
        <p:scale>
          <a:sx n="96" d="100"/>
          <a:sy n="96" d="100"/>
        </p:scale>
        <p:origin x="584" y="176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ags" Target="tags/tag1.xml"/><Relationship Id="rId55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410CA-17C9-B34B-A2BF-57EA524460F6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C9891-9962-9441-A721-FD8C92AA1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335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b="1" dirty="0"/>
              <a:t>[Fa26 changes] NEW</a:t>
            </a:r>
          </a:p>
          <a:p>
            <a:r>
              <a:rPr lang="en-US" dirty="0"/>
              <a:t>- Demo slide for notebooks/lec14/lec14.ipynb, Part 1 (Lecture Demo 1). No screenshot yet: add one from the executed notebook if wanted.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986C3-CFA5-CEE4-8FBD-43D63FE4D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EC91A6-362C-AB33-7A8D-855758EA34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EB0295-AB5C-6B48-E2AA-F1948C3B94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F8B6E9-8F7F-F4E5-3B83-A67E4D5B13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9006258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9084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97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E396D5-EC1B-AEA0-3D96-BABA632A0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572873-0EA7-F2F9-34A2-10C3CD3EBBB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F00838-4A5B-27E4-F548-6D35C938A9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8DC8AA-40B1-5AA5-4B1A-F76CD464BC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8959032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29D45-DB15-C6EE-2792-EBFFCE60C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BFFF6A-3630-BB1D-7C1F-CC992D0419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09AABF-FD31-A61A-9A9F-E49144C93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69446-D982-153A-22A0-0B1C5D226D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5183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b="1" dirty="0"/>
              <a:t>[Fa26 changes] MODIFIED</a:t>
            </a:r>
          </a:p>
          <a:p>
            <a:r>
              <a:rPr lang="en-US" dirty="0"/>
              <a:t>- Statistics named mu_i, sigma_i in the text but mu_m^(l), sigma_m^(l) in the equations; now consistent. Pre-activation index a_nm -&gt; a_km (k indexes the mini-batch here). Bishop normalizes pre-activations (Eqs. 7.52-7.54); the PyTorch code later does the same.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Notes Placeholder 2"/>
              <p:cNvSpPr>
                <a:spLocks noGrp="1"/>
              </p:cNvSpPr>
              <p:nvPr>
                <p:ph type="body" sz="quarter" idx="3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200" dirty="0"/>
                  <a:t>PyTorch: momentum </a:t>
                </a:r>
                <a14:m>
                  <m:oMath xmlns:m="http://schemas.openxmlformats.org/officeDocument/2006/math">
                    <m:r>
                      <a:rPr lang="en-US" sz="1200" b="0" i="1">
                        <a:latin typeface="Cambria Math" panose="02040503050406030204" pitchFamily="18" charset="0"/>
                      </a:rPr>
                      <m:t>=1−</m:t>
                    </m:r>
                    <m:r>
                      <a:rPr lang="en-US" sz="1200" b="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US" sz="1200" b="0" i="1">
                        <a:latin typeface="Cambria Math" panose="02040503050406030204" pitchFamily="18" charset="0"/>
                      </a:rPr>
                      <m:t>=0.1</m:t>
                    </m:r>
                  </m:oMath>
                </a14:m>
                <a:r>
                  <a:rPr lang="en-US" sz="1200" dirty="0"/>
                  <a:t>; the running variance is unbiased (</a:t>
                </a:r>
                <a14:m>
                  <m:oMath xmlns:m="http://schemas.openxmlformats.org/officeDocument/2006/math">
                    <m:r>
                      <a:rPr lang="en-US" sz="1200" b="0" i="1">
                        <a:latin typeface="Cambria Math" panose="02040503050406030204" pitchFamily="18" charset="0"/>
                      </a:rPr>
                      <m:t>𝐾</m:t>
                    </m:r>
                    <m:r>
                      <a:rPr lang="en-US" sz="1200" b="0" i="1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sz="1200" dirty="0"/>
                  <a:t>).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Notes Placeholder 2"/>
              <p:cNvSpPr>
                <a:spLocks noGrp="1"/>
              </p:cNvSpPr>
              <p:nvPr>
                <p:ph type="body" sz="quarter" idx="3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200" dirty="0"/>
                  <a:t>PyTorch: momentum </a:t>
                </a:r>
                <a:r>
                  <a:rPr lang="en-US" sz="1200" b="0" i="0">
                    <a:latin typeface="Cambria Math" panose="02040503050406030204" pitchFamily="18" charset="0"/>
                  </a:rPr>
                  <a:t>=1−𝛼=0.1</a:t>
                </a:r>
                <a:r>
                  <a:rPr lang="en-US" sz="1200" dirty="0"/>
                  <a:t>; the running variance is unbiased (</a:t>
                </a:r>
                <a:r>
                  <a:rPr lang="en-US" sz="1200" b="0" i="0">
                    <a:latin typeface="Cambria Math" panose="02040503050406030204" pitchFamily="18" charset="0"/>
                  </a:rPr>
                  <a:t>𝐾−1</a:t>
                </a:r>
                <a:r>
                  <a:rPr lang="en-US" sz="1200" dirty="0"/>
                  <a:t>).</a:t>
                </a:r>
              </a:p>
              <a:p>
                <a:endParaRPr lang="en-US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b="1" dirty="0"/>
              <a:t>[Fa26 changes] MODIFIED</a:t>
            </a:r>
          </a:p>
          <a:p>
            <a:r>
              <a:rPr lang="en-US" dirty="0"/>
              <a:t>- "couples the layers" -&gt; couples the data points of the mini-batch (that is what crosses GPUs in the diagram). Added the two practical workarounds.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b="1" dirty="0"/>
              <a:t>[Fa26 changes] MODIFIED</a:t>
            </a:r>
          </a:p>
          <a:p>
            <a:r>
              <a:rPr lang="en-US" dirty="0"/>
              <a:t>- Code as editable code boxes matching notebooks/lec14/lec14.ipynb. One norm layer per hidden layer (dims[1:-1]); the old code also built an unused norm for the output layer. The norm is applied to the pre-activations, as in Bishop.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b="1" dirty="0"/>
              <a:t>[Fa26 changes] NEW</a:t>
            </a:r>
          </a:p>
          <a:p>
            <a:r>
              <a:rPr lang="en-US" dirty="0"/>
              <a:t>- Demo slide for notebooks/lec14/lec14.ipynb, Part 3 (Lecture Demo 3).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B09CF68-5EA9-58C3-1615-E7ED5142A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645" y="1832964"/>
            <a:ext cx="10515601" cy="2387600"/>
          </a:xfrm>
        </p:spPr>
        <p:txBody>
          <a:bodyPr anchor="ctr"/>
          <a:lstStyle>
            <a:lvl1pPr algn="l">
              <a:defRPr sz="5999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C85C3985-6E75-9EE7-0E2F-009220A26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645" y="1086749"/>
            <a:ext cx="11653355" cy="665252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anchor="ctr"/>
          <a:lstStyle>
            <a:lvl1pPr marL="0" indent="0" algn="l">
              <a:buNone/>
              <a:defRPr sz="2399">
                <a:solidFill>
                  <a:schemeClr val="accent2"/>
                </a:solidFill>
              </a:defRPr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5C392481-B1EE-EB04-B061-D01F220E0F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8163" y="4367213"/>
            <a:ext cx="10515601" cy="646112"/>
          </a:xfrm>
        </p:spPr>
        <p:txBody>
          <a:bodyPr>
            <a:normAutofit/>
          </a:bodyPr>
          <a:lstStyle>
            <a:lvl1pPr marL="0" indent="0">
              <a:buNone/>
              <a:defRPr sz="239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089343-41CB-7938-E014-4524C31978FF}"/>
              </a:ext>
            </a:extLst>
          </p:cNvPr>
          <p:cNvSpPr txBox="1"/>
          <p:nvPr/>
        </p:nvSpPr>
        <p:spPr>
          <a:xfrm>
            <a:off x="538164" y="5186856"/>
            <a:ext cx="7076582" cy="646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1799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EECS 189/289, Fall 2026 @ UC Berkeley</a:t>
            </a:r>
            <a:endParaRPr lang="en-US" sz="1799" b="1">
              <a:effectLst/>
            </a:endParaRPr>
          </a:p>
          <a:p>
            <a:pPr rtl="0"/>
            <a:r>
              <a:rPr lang="en-US" sz="1799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Joseph E. Gonzalez and Narges Norouzi</a:t>
            </a:r>
            <a:endParaRPr lang="en-US" sz="1799"/>
          </a:p>
        </p:txBody>
      </p:sp>
    </p:spTree>
    <p:extLst>
      <p:ext uri="{BB962C8B-B14F-4D97-AF65-F5344CB8AC3E}">
        <p14:creationId xmlns:p14="http://schemas.microsoft.com/office/powerpoint/2010/main" val="3466437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69FD3-580D-D9C5-AE31-04B2E666E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645" y="1832964"/>
            <a:ext cx="10515601" cy="2387600"/>
          </a:xfrm>
        </p:spPr>
        <p:txBody>
          <a:bodyPr anchor="t"/>
          <a:lstStyle>
            <a:lvl1pPr algn="l">
              <a:defRPr sz="5999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4C9DC-D162-6CE4-B2CF-63FEE60CD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645" y="1086749"/>
            <a:ext cx="11653355" cy="665252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anchor="ctr"/>
          <a:lstStyle>
            <a:lvl1pPr marL="0" indent="0" algn="l">
              <a:buNone/>
              <a:defRPr sz="2399">
                <a:solidFill>
                  <a:schemeClr val="accent2"/>
                </a:solidFill>
              </a:defRPr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9804443-13C1-267F-6A3F-BDECB02FD40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8646" y="4327491"/>
            <a:ext cx="10545762" cy="1246187"/>
          </a:xfrm>
        </p:spPr>
        <p:txBody>
          <a:bodyPr>
            <a:noAutofit/>
          </a:bodyPr>
          <a:lstStyle>
            <a:lvl1pPr marL="0" indent="0" rtl="0">
              <a:buNone/>
              <a:defRPr sz="1999" b="0"/>
            </a:lvl1pPr>
          </a:lstStyle>
          <a:p>
            <a:pPr rtl="0"/>
            <a:r>
              <a:rPr lang="en-US" b="1">
                <a:effectLst/>
              </a:rPr>
              <a:t>Credit: </a:t>
            </a:r>
          </a:p>
          <a:p>
            <a:pPr rtl="0"/>
            <a:endParaRPr lang="en-US" b="1">
              <a:effectLst/>
            </a:endParaRPr>
          </a:p>
          <a:p>
            <a:pPr rtl="0"/>
            <a:r>
              <a:rPr lang="en-US" b="1">
                <a:effectLst/>
              </a:rPr>
              <a:t>Resources: </a:t>
            </a:r>
          </a:p>
        </p:txBody>
      </p:sp>
    </p:spTree>
    <p:extLst>
      <p:ext uri="{BB962C8B-B14F-4D97-AF65-F5344CB8AC3E}">
        <p14:creationId xmlns:p14="http://schemas.microsoft.com/office/powerpoint/2010/main" val="461736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69FD3-580D-D9C5-AE31-04B2E666E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509963"/>
            <a:ext cx="10515601" cy="2387600"/>
          </a:xfrm>
        </p:spPr>
        <p:txBody>
          <a:bodyPr anchor="t"/>
          <a:lstStyle>
            <a:lvl1pPr algn="l">
              <a:defRPr sz="599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4C9DC-D162-6CE4-B2CF-63FEE60CD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773238"/>
            <a:ext cx="10515601" cy="1655762"/>
          </a:xfrm>
        </p:spPr>
        <p:txBody>
          <a:bodyPr anchor="b"/>
          <a:lstStyle>
            <a:lvl1pPr marL="0" indent="0" algn="l">
              <a:buNone/>
              <a:defRPr sz="2399"/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E2EEEE-DE58-668F-2DDB-FB2A67756AFE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1FBA255-47CE-7E44-3859-525A7B4918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735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Slide 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69FD3-580D-D9C5-AE31-04B2E666E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509963"/>
            <a:ext cx="10515601" cy="2387600"/>
          </a:xfrm>
        </p:spPr>
        <p:txBody>
          <a:bodyPr anchor="t"/>
          <a:lstStyle>
            <a:lvl1pPr algn="l">
              <a:defRPr sz="5999">
                <a:solidFill>
                  <a:schemeClr val="tx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4C9DC-D162-6CE4-B2CF-63FEE60CD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773238"/>
            <a:ext cx="10515601" cy="1655762"/>
          </a:xfrm>
        </p:spPr>
        <p:txBody>
          <a:bodyPr anchor="b"/>
          <a:lstStyle>
            <a:lvl1pPr marL="0" indent="0" algn="l">
              <a:buNone/>
              <a:defRPr sz="2399">
                <a:solidFill>
                  <a:schemeClr val="accent2"/>
                </a:solidFill>
              </a:defRPr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755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312BBAB-BD3F-0D0A-D482-755167B330C9}"/>
              </a:ext>
            </a:extLst>
          </p:cNvPr>
          <p:cNvSpPr/>
          <p:nvPr/>
        </p:nvSpPr>
        <p:spPr>
          <a:xfrm>
            <a:off x="0" y="0"/>
            <a:ext cx="4511685" cy="68579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6F916-3489-0B28-0E7E-CD0344DC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4105" y="268440"/>
            <a:ext cx="7055476" cy="59268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32822-2F4E-47E1-7A71-B2FC01A1C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2421" y="2579571"/>
            <a:ext cx="3932237" cy="3615747"/>
          </a:xfrm>
        </p:spPr>
        <p:txBody>
          <a:bodyPr/>
          <a:lstStyle>
            <a:lvl1pPr marL="0" indent="0">
              <a:buNone/>
              <a:defRPr sz="1601">
                <a:solidFill>
                  <a:schemeClr val="bg2"/>
                </a:solidFill>
              </a:defRPr>
            </a:lvl1pPr>
            <a:lvl2pPr marL="457181" indent="0">
              <a:buNone/>
              <a:defRPr sz="1401"/>
            </a:lvl2pPr>
            <a:lvl3pPr marL="914361" indent="0">
              <a:buNone/>
              <a:defRPr sz="1201"/>
            </a:lvl3pPr>
            <a:lvl4pPr marL="1371542" indent="0">
              <a:buNone/>
              <a:defRPr sz="1000"/>
            </a:lvl4pPr>
            <a:lvl5pPr marL="1828721" indent="0">
              <a:buNone/>
              <a:defRPr sz="1000"/>
            </a:lvl5pPr>
            <a:lvl6pPr marL="2285902" indent="0">
              <a:buNone/>
              <a:defRPr sz="1000"/>
            </a:lvl6pPr>
            <a:lvl7pPr marL="2743083" indent="0">
              <a:buNone/>
              <a:defRPr sz="1000"/>
            </a:lvl7pPr>
            <a:lvl8pPr marL="3200264" indent="0">
              <a:buNone/>
              <a:defRPr sz="1000"/>
            </a:lvl8pPr>
            <a:lvl9pPr marL="365744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F141B-56CE-250D-A619-B61711E6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F99C1-0728-5763-2D83-4B5CB170D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24105" y="6356352"/>
            <a:ext cx="332929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E4991-F4CE-8F2D-B879-E6492E584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452A9D5D-6380-BE49-71FE-444018CE0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268440"/>
            <a:ext cx="3932237" cy="2136105"/>
          </a:xfrm>
        </p:spPr>
        <p:txBody>
          <a:bodyPr anchor="b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16B3CF-92AE-70D2-F90C-A65C5F47DFA5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0A3E30-22A2-4116-5050-6D8FCD31E4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6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312BBAB-BD3F-0D0A-D482-755167B330C9}"/>
              </a:ext>
            </a:extLst>
          </p:cNvPr>
          <p:cNvSpPr/>
          <p:nvPr userDrawn="1"/>
        </p:nvSpPr>
        <p:spPr>
          <a:xfrm>
            <a:off x="0" y="0"/>
            <a:ext cx="5889171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4C4023-EB94-1942-AB4A-0037CFA43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" y="2628900"/>
            <a:ext cx="5282837" cy="1600200"/>
          </a:xfrm>
        </p:spPr>
        <p:txBody>
          <a:bodyPr anchor="b"/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6F916-3489-0B28-0E7E-CD0344DC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1590" y="457200"/>
            <a:ext cx="5677989" cy="5738115"/>
          </a:xfrm>
        </p:spPr>
        <p:txBody>
          <a:bodyPr/>
          <a:lstStyle>
            <a:lvl1pPr>
              <a:defRPr sz="3200">
                <a:solidFill>
                  <a:schemeClr val="accent1"/>
                </a:solidFill>
              </a:defRPr>
            </a:lvl1pPr>
            <a:lvl2pPr>
              <a:defRPr sz="2800">
                <a:solidFill>
                  <a:schemeClr val="accent1"/>
                </a:solidFill>
              </a:defRPr>
            </a:lvl2pPr>
            <a:lvl3pPr>
              <a:defRPr sz="2400">
                <a:solidFill>
                  <a:schemeClr val="accent1"/>
                </a:solidFill>
              </a:defRPr>
            </a:lvl3pPr>
            <a:lvl4pPr>
              <a:defRPr sz="2000">
                <a:solidFill>
                  <a:schemeClr val="accent1"/>
                </a:solidFill>
              </a:defRPr>
            </a:lvl4pPr>
            <a:lvl5pPr>
              <a:defRPr sz="2000">
                <a:solidFill>
                  <a:schemeClr val="accent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F141B-56CE-250D-A619-B61711E6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F99C1-0728-5763-2D83-4B5CB170D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01590" y="6356350"/>
            <a:ext cx="263761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E4991-F4CE-8F2D-B879-E6492E584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D43731-94F9-8B87-F26C-223A109F7203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41F757-C1E9-0568-CC6A-690526DBB7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3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0631F-B715-C351-86C8-DDD1F14B2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8253D-E5C6-AE30-E74D-7E5472457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DD72C2-CA2E-C8EC-8EDB-73EA18FA6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E0F75-811E-3F47-06FA-F0256F7BA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CFF0A-567E-2F1A-12A9-797C04CFE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66710A-18C4-C074-F197-B30ADE262381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4584DB-97BD-3985-E749-D11C965AB8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81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pattFill prst="wdUpDiag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0631F-B715-C351-86C8-DDD1F14B2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8253D-E5C6-AE30-E74D-7E5472457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DD72C2-CA2E-C8EC-8EDB-73EA18FA6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E0F75-811E-3F47-06FA-F0256F7BA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CFF0A-567E-2F1A-12A9-797C04CFE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0A1AB5-9309-3737-AA02-188864955806}"/>
              </a:ext>
            </a:extLst>
          </p:cNvPr>
          <p:cNvSpPr/>
          <p:nvPr/>
        </p:nvSpPr>
        <p:spPr>
          <a:xfrm rot="2159156">
            <a:off x="6968821" y="974861"/>
            <a:ext cx="7072858" cy="8108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chemeClr val="accent1"/>
                </a:solidFill>
              </a:rPr>
              <a:t>Under Construction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3394FA8-0B6F-0C57-E2FB-64AE0BB7C8D8}"/>
              </a:ext>
            </a:extLst>
          </p:cNvPr>
          <p:cNvSpPr/>
          <p:nvPr userDrawn="1"/>
        </p:nvSpPr>
        <p:spPr>
          <a:xfrm rot="2159156">
            <a:off x="6968821" y="974861"/>
            <a:ext cx="7072858" cy="8108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chemeClr val="accent1"/>
                </a:solidFill>
              </a:rPr>
              <a:t>Under Construction</a:t>
            </a:r>
          </a:p>
        </p:txBody>
      </p:sp>
    </p:spTree>
    <p:extLst>
      <p:ext uri="{BB962C8B-B14F-4D97-AF65-F5344CB8AC3E}">
        <p14:creationId xmlns:p14="http://schemas.microsoft.com/office/powerpoint/2010/main" val="976537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83445-0A82-E690-BB54-F15468BAF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09871-AEE2-A705-9CCA-336F0AA9F7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BD516-EB8F-2718-E8E7-9765DD403C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C75E9D-B34F-1803-90E9-6FECE9406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1766A-59E5-3384-7AD2-8E5CD4701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DDFA8E-40E9-C5A7-F165-27F1AC2CB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D1524A-D805-7E8F-9823-C20F5DEC71CB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A935CC-AD39-EC1D-F134-FB7C4D472C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03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93D2-F510-63E8-453E-5C367C4B6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365126"/>
            <a:ext cx="1156716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554EB-7E10-2440-F7F1-391607CBDC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2420" y="1763355"/>
            <a:ext cx="5673566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181" indent="0">
              <a:buNone/>
              <a:defRPr sz="1999" b="1"/>
            </a:lvl2pPr>
            <a:lvl3pPr marL="914361" indent="0">
              <a:buNone/>
              <a:defRPr sz="1799" b="1"/>
            </a:lvl3pPr>
            <a:lvl4pPr marL="1371542" indent="0">
              <a:buNone/>
              <a:defRPr sz="1601" b="1"/>
            </a:lvl4pPr>
            <a:lvl5pPr marL="1828721" indent="0">
              <a:buNone/>
              <a:defRPr sz="1601" b="1"/>
            </a:lvl5pPr>
            <a:lvl6pPr marL="2285902" indent="0">
              <a:buNone/>
              <a:defRPr sz="1601" b="1"/>
            </a:lvl6pPr>
            <a:lvl7pPr marL="2743083" indent="0">
              <a:buNone/>
              <a:defRPr sz="1601" b="1"/>
            </a:lvl7pPr>
            <a:lvl8pPr marL="3200264" indent="0">
              <a:buNone/>
              <a:defRPr sz="1601" b="1"/>
            </a:lvl8pPr>
            <a:lvl9pPr marL="3657444" indent="0">
              <a:buNone/>
              <a:defRPr sz="16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8D53E-0A09-FA2A-C0B2-AB017F686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2420" y="2587267"/>
            <a:ext cx="567356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172AB-5A4A-DB17-C1E1-8EE7DFF6C4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8074" y="1763355"/>
            <a:ext cx="5701507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181" indent="0">
              <a:buNone/>
              <a:defRPr sz="1999" b="1"/>
            </a:lvl2pPr>
            <a:lvl3pPr marL="914361" indent="0">
              <a:buNone/>
              <a:defRPr sz="1799" b="1"/>
            </a:lvl3pPr>
            <a:lvl4pPr marL="1371542" indent="0">
              <a:buNone/>
              <a:defRPr sz="1601" b="1"/>
            </a:lvl4pPr>
            <a:lvl5pPr marL="1828721" indent="0">
              <a:buNone/>
              <a:defRPr sz="1601" b="1"/>
            </a:lvl5pPr>
            <a:lvl6pPr marL="2285902" indent="0">
              <a:buNone/>
              <a:defRPr sz="1601" b="1"/>
            </a:lvl6pPr>
            <a:lvl7pPr marL="2743083" indent="0">
              <a:buNone/>
              <a:defRPr sz="1601" b="1"/>
            </a:lvl7pPr>
            <a:lvl8pPr marL="3200264" indent="0">
              <a:buNone/>
              <a:defRPr sz="1601" b="1"/>
            </a:lvl8pPr>
            <a:lvl9pPr marL="3657444" indent="0">
              <a:buNone/>
              <a:defRPr sz="16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C119E-793B-2129-CF17-1F3D7BBEAA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8074" y="2587267"/>
            <a:ext cx="570150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E3F166-709A-4294-C207-45D380DF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F6E6E9-CB8F-25DF-1351-57B8B9C1F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15267F-A6C2-9C10-0B70-D7D178CB3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066712-7EE9-7ED0-380D-7DFFA988CC58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3C66CF-8A9C-2199-6C78-A3B4E8B316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647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6D680-B66A-9A6F-1136-AAF665025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9061C7-3026-1192-789C-FDE5F605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63BC56-6A03-8BF0-7B0E-9C9DAABDF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198C5A-D0BF-A462-7AB7-ABB023447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C3D975-E5B4-C760-D146-6E23332142CC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BF9252-EC29-B32C-253F-99E30A9453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284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0BA756-70C6-4C85-E4F7-D160E3E3D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7A4BD-1714-AB43-0984-32F919717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93C6DA-4D50-57C4-27EF-903CE2972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747695-40D5-A802-463D-CCD91FB56443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43540B-F3EF-4CA0-E2DF-0F7B990582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06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C4023-EB94-1942-AB4A-0037CFA43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6F916-3489-0B28-0E7E-CD0344DC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1684" y="457200"/>
            <a:ext cx="7367896" cy="57381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32822-2F4E-47E1-7A71-B2FC01A1C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2421" y="2057401"/>
            <a:ext cx="3932237" cy="4137917"/>
          </a:xfrm>
        </p:spPr>
        <p:txBody>
          <a:bodyPr/>
          <a:lstStyle>
            <a:lvl1pPr marL="0" indent="0">
              <a:buNone/>
              <a:defRPr sz="1601"/>
            </a:lvl1pPr>
            <a:lvl2pPr marL="457181" indent="0">
              <a:buNone/>
              <a:defRPr sz="1401"/>
            </a:lvl2pPr>
            <a:lvl3pPr marL="914361" indent="0">
              <a:buNone/>
              <a:defRPr sz="1201"/>
            </a:lvl3pPr>
            <a:lvl4pPr marL="1371542" indent="0">
              <a:buNone/>
              <a:defRPr sz="1000"/>
            </a:lvl4pPr>
            <a:lvl5pPr marL="1828721" indent="0">
              <a:buNone/>
              <a:defRPr sz="1000"/>
            </a:lvl5pPr>
            <a:lvl6pPr marL="2285902" indent="0">
              <a:buNone/>
              <a:defRPr sz="1000"/>
            </a:lvl6pPr>
            <a:lvl7pPr marL="2743083" indent="0">
              <a:buNone/>
              <a:defRPr sz="1000"/>
            </a:lvl7pPr>
            <a:lvl8pPr marL="3200264" indent="0">
              <a:buNone/>
              <a:defRPr sz="1000"/>
            </a:lvl8pPr>
            <a:lvl9pPr marL="365744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F141B-56CE-250D-A619-B61711E6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F99C1-0728-5763-2D83-4B5CB170D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E4991-F4CE-8F2D-B879-E6492E584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45C760-9D68-3E4A-39AA-A46A2A22E514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F11200-13B7-9686-5A05-BEF9F3742D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8611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D9C22-0C6F-8794-030C-21EFDAE2F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B81138-CA67-3ED0-38B4-45AEE2ED14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1" indent="0">
              <a:buNone/>
              <a:defRPr sz="2800"/>
            </a:lvl2pPr>
            <a:lvl3pPr marL="914361" indent="0">
              <a:buNone/>
              <a:defRPr sz="2399"/>
            </a:lvl3pPr>
            <a:lvl4pPr marL="1371542" indent="0">
              <a:buNone/>
              <a:defRPr sz="1999"/>
            </a:lvl4pPr>
            <a:lvl5pPr marL="1828721" indent="0">
              <a:buNone/>
              <a:defRPr sz="1999"/>
            </a:lvl5pPr>
            <a:lvl6pPr marL="2285902" indent="0">
              <a:buNone/>
              <a:defRPr sz="1999"/>
            </a:lvl6pPr>
            <a:lvl7pPr marL="2743083" indent="0">
              <a:buNone/>
              <a:defRPr sz="1999"/>
            </a:lvl7pPr>
            <a:lvl8pPr marL="3200264" indent="0">
              <a:buNone/>
              <a:defRPr sz="1999"/>
            </a:lvl8pPr>
            <a:lvl9pPr marL="3657444" indent="0">
              <a:buNone/>
              <a:defRPr sz="1999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753F3D-758F-E804-9847-6D89A0A3A1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1"/>
            </a:lvl1pPr>
            <a:lvl2pPr marL="457181" indent="0">
              <a:buNone/>
              <a:defRPr sz="1401"/>
            </a:lvl2pPr>
            <a:lvl3pPr marL="914361" indent="0">
              <a:buNone/>
              <a:defRPr sz="1201"/>
            </a:lvl3pPr>
            <a:lvl4pPr marL="1371542" indent="0">
              <a:buNone/>
              <a:defRPr sz="1000"/>
            </a:lvl4pPr>
            <a:lvl5pPr marL="1828721" indent="0">
              <a:buNone/>
              <a:defRPr sz="1000"/>
            </a:lvl5pPr>
            <a:lvl6pPr marL="2285902" indent="0">
              <a:buNone/>
              <a:defRPr sz="1000"/>
            </a:lvl6pPr>
            <a:lvl7pPr marL="2743083" indent="0">
              <a:buNone/>
              <a:defRPr sz="1000"/>
            </a:lvl7pPr>
            <a:lvl8pPr marL="3200264" indent="0">
              <a:buNone/>
              <a:defRPr sz="1000"/>
            </a:lvl8pPr>
            <a:lvl9pPr marL="365744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F93F99-67D6-ED3E-2EFE-F43574BED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012418-869C-D9A5-F664-9684326A8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6E09CB-310C-0FB2-BFE0-8E6FD9F2D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C2D6BB-5B8B-0F96-1C80-5FE1F67AC72A}"/>
              </a:ext>
            </a:extLst>
          </p:cNvPr>
          <p:cNvSpPr txBox="1"/>
          <p:nvPr userDrawn="1"/>
        </p:nvSpPr>
        <p:spPr>
          <a:xfrm>
            <a:off x="11294615" y="882153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1809914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011194-8D3C-6788-20DD-8303A53AF4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94615" y="-276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861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E72BE2-3D10-A4D6-A4BB-927A2F47C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268441"/>
            <a:ext cx="11567160" cy="10424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44443-AFCD-30A1-35E8-54C22E5CB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2421" y="1424540"/>
            <a:ext cx="11567160" cy="4752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B03D1-B3C3-E3DE-25B0-9D01C990F3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12420" y="6356352"/>
            <a:ext cx="2743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6ECE7C-F239-264E-B78C-BA7850715F60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80FAEF-2C69-4228-F172-6AF8D38B41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69E385-2514-2277-700A-3D8DB374E6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6379" y="6356352"/>
            <a:ext cx="2743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720B340-CA26-4612-C920-98ACF64F4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678554"/>
            <a:ext cx="565079" cy="197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796B503C-48E6-8525-AC4A-5574192204A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78554"/>
            <a:ext cx="565079" cy="197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527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2" r:id="rId3"/>
    <p:sldLayoutId id="2147483671" r:id="rId4"/>
    <p:sldLayoutId id="2147483673" r:id="rId5"/>
    <p:sldLayoutId id="2147483664" r:id="rId6"/>
    <p:sldLayoutId id="2147483676" r:id="rId7"/>
    <p:sldLayoutId id="2147483677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</p:sldLayoutIdLst>
  <p:txStyles>
    <p:titleStyle>
      <a:lvl1pPr algn="l" defTabSz="91436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590" indent="-228590" algn="l" defTabSz="91436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70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1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2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3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2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3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4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2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1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2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3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4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4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lido.com/support/ppi/how-to-change-the-design" TargetMode="External"/><Relationship Id="rId3" Type="http://schemas.openxmlformats.org/officeDocument/2006/relationships/tags" Target="../tags/tag4.xml"/><Relationship Id="rId7" Type="http://schemas.openxmlformats.org/officeDocument/2006/relationships/image" Target="../media/image4.sv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hyperlink" Target="https://www.slido.com/powerpoint-polling?utm_source=powerpoint&amp;utm_medium=placeholder-slide" TargetMode="External"/><Relationship Id="rId5" Type="http://schemas.openxmlformats.org/officeDocument/2006/relationships/image" Target="../media/image3.sv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jax.dev/en/latest/101/index.html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ocs.pytorch.org/tutorials/" TargetMode="External"/><Relationship Id="rId5" Type="http://schemas.openxmlformats.org/officeDocument/2006/relationships/hyperlink" Target="https://docs.pytorch.org/tutorials/beginner/basics" TargetMode="External"/><Relationship Id="rId4" Type="http://schemas.openxmlformats.org/officeDocument/2006/relationships/hyperlink" Target="https://www.tensorflow.org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26" Type="http://schemas.openxmlformats.org/officeDocument/2006/relationships/image" Target="../media/image33.png"/><Relationship Id="rId39" Type="http://schemas.openxmlformats.org/officeDocument/2006/relationships/image" Target="../media/image46.png"/><Relationship Id="rId21" Type="http://schemas.openxmlformats.org/officeDocument/2006/relationships/image" Target="../media/image28.png"/><Relationship Id="rId34" Type="http://schemas.openxmlformats.org/officeDocument/2006/relationships/image" Target="../media/image4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5" Type="http://schemas.openxmlformats.org/officeDocument/2006/relationships/image" Target="../media/image32.png"/><Relationship Id="rId33" Type="http://schemas.openxmlformats.org/officeDocument/2006/relationships/image" Target="../media/image40.png"/><Relationship Id="rId38" Type="http://schemas.openxmlformats.org/officeDocument/2006/relationships/image" Target="../media/image45.png"/><Relationship Id="rId2" Type="http://schemas.openxmlformats.org/officeDocument/2006/relationships/image" Target="../media/image9.png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29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31.png"/><Relationship Id="rId32" Type="http://schemas.openxmlformats.org/officeDocument/2006/relationships/image" Target="../media/image39.png"/><Relationship Id="rId37" Type="http://schemas.openxmlformats.org/officeDocument/2006/relationships/image" Target="../media/image44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23" Type="http://schemas.openxmlformats.org/officeDocument/2006/relationships/image" Target="../media/image30.png"/><Relationship Id="rId28" Type="http://schemas.openxmlformats.org/officeDocument/2006/relationships/image" Target="../media/image35.png"/><Relationship Id="rId36" Type="http://schemas.openxmlformats.org/officeDocument/2006/relationships/image" Target="../media/image43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31" Type="http://schemas.openxmlformats.org/officeDocument/2006/relationships/image" Target="../media/image38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image" Target="../media/image29.png"/><Relationship Id="rId27" Type="http://schemas.openxmlformats.org/officeDocument/2006/relationships/image" Target="../media/image34.png"/><Relationship Id="rId30" Type="http://schemas.openxmlformats.org/officeDocument/2006/relationships/image" Target="../media/image37.png"/><Relationship Id="rId35" Type="http://schemas.openxmlformats.org/officeDocument/2006/relationships/image" Target="../media/image42.png"/><Relationship Id="rId8" Type="http://schemas.openxmlformats.org/officeDocument/2006/relationships/image" Target="../media/image15.png"/><Relationship Id="rId3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lido.com/support/ppi/how-to-change-the-design" TargetMode="External"/><Relationship Id="rId3" Type="http://schemas.openxmlformats.org/officeDocument/2006/relationships/tags" Target="../tags/tag7.xml"/><Relationship Id="rId7" Type="http://schemas.openxmlformats.org/officeDocument/2006/relationships/image" Target="../media/image4.sv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hyperlink" Target="https://www.slido.com/powerpoint-polling?utm_source=powerpoint&amp;utm_medium=placeholder-slide" TargetMode="External"/><Relationship Id="rId5" Type="http://schemas.openxmlformats.org/officeDocument/2006/relationships/image" Target="../media/image47.sv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23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7.png"/><Relationship Id="rId17" Type="http://schemas.openxmlformats.org/officeDocument/2006/relationships/image" Target="../media/image61.png"/><Relationship Id="rId2" Type="http://schemas.openxmlformats.org/officeDocument/2006/relationships/image" Target="../media/image48.png"/><Relationship Id="rId16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6.png"/><Relationship Id="rId5" Type="http://schemas.openxmlformats.org/officeDocument/2006/relationships/image" Target="../media/image51.png"/><Relationship Id="rId15" Type="http://schemas.openxmlformats.org/officeDocument/2006/relationships/image" Target="../media/image59.png"/><Relationship Id="rId10" Type="http://schemas.openxmlformats.org/officeDocument/2006/relationships/image" Target="../media/image15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Relationship Id="rId1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8.png"/><Relationship Id="rId26" Type="http://schemas.openxmlformats.org/officeDocument/2006/relationships/image" Target="../media/image86.png"/><Relationship Id="rId3" Type="http://schemas.openxmlformats.org/officeDocument/2006/relationships/image" Target="../media/image63.png"/><Relationship Id="rId21" Type="http://schemas.openxmlformats.org/officeDocument/2006/relationships/image" Target="../media/image81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7.png"/><Relationship Id="rId25" Type="http://schemas.openxmlformats.org/officeDocument/2006/relationships/image" Target="../media/image85.png"/><Relationship Id="rId2" Type="http://schemas.openxmlformats.org/officeDocument/2006/relationships/image" Target="../media/image62.png"/><Relationship Id="rId16" Type="http://schemas.openxmlformats.org/officeDocument/2006/relationships/image" Target="../media/image76.png"/><Relationship Id="rId20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24" Type="http://schemas.openxmlformats.org/officeDocument/2006/relationships/image" Target="../media/image84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23" Type="http://schemas.openxmlformats.org/officeDocument/2006/relationships/image" Target="../media/image83.png"/><Relationship Id="rId10" Type="http://schemas.openxmlformats.org/officeDocument/2006/relationships/image" Target="../media/image70.png"/><Relationship Id="rId19" Type="http://schemas.openxmlformats.org/officeDocument/2006/relationships/image" Target="../media/image79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Relationship Id="rId22" Type="http://schemas.openxmlformats.org/officeDocument/2006/relationships/image" Target="../media/image82.png"/><Relationship Id="rId27" Type="http://schemas.openxmlformats.org/officeDocument/2006/relationships/image" Target="../media/image8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18.png"/><Relationship Id="rId18" Type="http://schemas.openxmlformats.org/officeDocument/2006/relationships/image" Target="../media/image74.png"/><Relationship Id="rId26" Type="http://schemas.openxmlformats.org/officeDocument/2006/relationships/image" Target="../media/image82.png"/><Relationship Id="rId3" Type="http://schemas.openxmlformats.org/officeDocument/2006/relationships/image" Target="../media/image89.png"/><Relationship Id="rId21" Type="http://schemas.openxmlformats.org/officeDocument/2006/relationships/image" Target="../media/image77.png"/><Relationship Id="rId7" Type="http://schemas.openxmlformats.org/officeDocument/2006/relationships/image" Target="../media/image64.png"/><Relationship Id="rId12" Type="http://schemas.openxmlformats.org/officeDocument/2006/relationships/image" Target="../media/image94.png"/><Relationship Id="rId17" Type="http://schemas.openxmlformats.org/officeDocument/2006/relationships/image" Target="../media/image73.png"/><Relationship Id="rId25" Type="http://schemas.openxmlformats.org/officeDocument/2006/relationships/image" Target="../media/image81.png"/><Relationship Id="rId2" Type="http://schemas.openxmlformats.org/officeDocument/2006/relationships/image" Target="../media/image88.png"/><Relationship Id="rId16" Type="http://schemas.openxmlformats.org/officeDocument/2006/relationships/image" Target="../media/image72.png"/><Relationship Id="rId20" Type="http://schemas.openxmlformats.org/officeDocument/2006/relationships/image" Target="../media/image76.png"/><Relationship Id="rId29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11" Type="http://schemas.openxmlformats.org/officeDocument/2006/relationships/image" Target="../media/image93.png"/><Relationship Id="rId24" Type="http://schemas.openxmlformats.org/officeDocument/2006/relationships/image" Target="../media/image80.png"/><Relationship Id="rId5" Type="http://schemas.openxmlformats.org/officeDocument/2006/relationships/image" Target="../media/image62.png"/><Relationship Id="rId15" Type="http://schemas.openxmlformats.org/officeDocument/2006/relationships/image" Target="../media/image71.png"/><Relationship Id="rId23" Type="http://schemas.openxmlformats.org/officeDocument/2006/relationships/image" Target="../media/image79.png"/><Relationship Id="rId28" Type="http://schemas.openxmlformats.org/officeDocument/2006/relationships/image" Target="../media/image84.png"/><Relationship Id="rId10" Type="http://schemas.openxmlformats.org/officeDocument/2006/relationships/image" Target="../media/image67.png"/><Relationship Id="rId19" Type="http://schemas.openxmlformats.org/officeDocument/2006/relationships/image" Target="../media/image75.png"/><Relationship Id="rId31" Type="http://schemas.openxmlformats.org/officeDocument/2006/relationships/image" Target="../media/image87.png"/><Relationship Id="rId4" Type="http://schemas.openxmlformats.org/officeDocument/2006/relationships/image" Target="../media/image90.png"/><Relationship Id="rId9" Type="http://schemas.openxmlformats.org/officeDocument/2006/relationships/image" Target="../media/image92.png"/><Relationship Id="rId14" Type="http://schemas.openxmlformats.org/officeDocument/2006/relationships/image" Target="../media/image70.png"/><Relationship Id="rId22" Type="http://schemas.openxmlformats.org/officeDocument/2006/relationships/image" Target="../media/image78.png"/><Relationship Id="rId27" Type="http://schemas.openxmlformats.org/officeDocument/2006/relationships/image" Target="../media/image83.png"/><Relationship Id="rId30" Type="http://schemas.openxmlformats.org/officeDocument/2006/relationships/image" Target="../media/image8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2.png"/><Relationship Id="rId18" Type="http://schemas.openxmlformats.org/officeDocument/2006/relationships/image" Target="../media/image107.png"/><Relationship Id="rId26" Type="http://schemas.openxmlformats.org/officeDocument/2006/relationships/image" Target="../media/image115.png"/><Relationship Id="rId3" Type="http://schemas.openxmlformats.org/officeDocument/2006/relationships/image" Target="../media/image95.png"/><Relationship Id="rId21" Type="http://schemas.openxmlformats.org/officeDocument/2006/relationships/image" Target="../media/image110.png"/><Relationship Id="rId7" Type="http://schemas.openxmlformats.org/officeDocument/2006/relationships/image" Target="../media/image98.png"/><Relationship Id="rId12" Type="http://schemas.openxmlformats.org/officeDocument/2006/relationships/image" Target="../media/image23.png"/><Relationship Id="rId17" Type="http://schemas.openxmlformats.org/officeDocument/2006/relationships/image" Target="../media/image106.png"/><Relationship Id="rId25" Type="http://schemas.openxmlformats.org/officeDocument/2006/relationships/image" Target="../media/image114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05.png"/><Relationship Id="rId20" Type="http://schemas.openxmlformats.org/officeDocument/2006/relationships/image" Target="../media/image10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101.png"/><Relationship Id="rId24" Type="http://schemas.openxmlformats.org/officeDocument/2006/relationships/image" Target="../media/image113.png"/><Relationship Id="rId5" Type="http://schemas.openxmlformats.org/officeDocument/2006/relationships/image" Target="../media/image97.png"/><Relationship Id="rId15" Type="http://schemas.openxmlformats.org/officeDocument/2006/relationships/image" Target="../media/image104.png"/><Relationship Id="rId23" Type="http://schemas.openxmlformats.org/officeDocument/2006/relationships/image" Target="../media/image112.png"/><Relationship Id="rId10" Type="http://schemas.openxmlformats.org/officeDocument/2006/relationships/image" Target="../media/image100.png"/><Relationship Id="rId19" Type="http://schemas.openxmlformats.org/officeDocument/2006/relationships/image" Target="../media/image108.png"/><Relationship Id="rId4" Type="http://schemas.openxmlformats.org/officeDocument/2006/relationships/image" Target="../media/image96.png"/><Relationship Id="rId9" Type="http://schemas.openxmlformats.org/officeDocument/2006/relationships/image" Target="../media/image26.png"/><Relationship Id="rId14" Type="http://schemas.openxmlformats.org/officeDocument/2006/relationships/image" Target="../media/image103.png"/><Relationship Id="rId22" Type="http://schemas.openxmlformats.org/officeDocument/2006/relationships/image" Target="../media/image111.png"/><Relationship Id="rId27" Type="http://schemas.openxmlformats.org/officeDocument/2006/relationships/image" Target="../media/image11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8.png"/><Relationship Id="rId18" Type="http://schemas.openxmlformats.org/officeDocument/2006/relationships/image" Target="../media/image133.png"/><Relationship Id="rId3" Type="http://schemas.openxmlformats.org/officeDocument/2006/relationships/image" Target="../media/image118.png"/><Relationship Id="rId7" Type="http://schemas.openxmlformats.org/officeDocument/2006/relationships/image" Target="../media/image122.png"/><Relationship Id="rId12" Type="http://schemas.openxmlformats.org/officeDocument/2006/relationships/image" Target="../media/image127.png"/><Relationship Id="rId17" Type="http://schemas.openxmlformats.org/officeDocument/2006/relationships/image" Target="../media/image132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png"/><Relationship Id="rId11" Type="http://schemas.openxmlformats.org/officeDocument/2006/relationships/image" Target="../media/image126.png"/><Relationship Id="rId5" Type="http://schemas.openxmlformats.org/officeDocument/2006/relationships/image" Target="../media/image120.png"/><Relationship Id="rId15" Type="http://schemas.openxmlformats.org/officeDocument/2006/relationships/image" Target="../media/image130.png"/><Relationship Id="rId10" Type="http://schemas.openxmlformats.org/officeDocument/2006/relationships/image" Target="../media/image125.png"/><Relationship Id="rId19" Type="http://schemas.openxmlformats.org/officeDocument/2006/relationships/image" Target="../media/image134.png"/><Relationship Id="rId4" Type="http://schemas.openxmlformats.org/officeDocument/2006/relationships/image" Target="../media/image119.png"/><Relationship Id="rId9" Type="http://schemas.openxmlformats.org/officeDocument/2006/relationships/image" Target="../media/image124.png"/><Relationship Id="rId14" Type="http://schemas.openxmlformats.org/officeDocument/2006/relationships/image" Target="../media/image1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9.png"/><Relationship Id="rId4" Type="http://schemas.openxmlformats.org/officeDocument/2006/relationships/image" Target="../media/image1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3.png"/><Relationship Id="rId5" Type="http://schemas.openxmlformats.org/officeDocument/2006/relationships/image" Target="../media/image142.png"/><Relationship Id="rId4" Type="http://schemas.openxmlformats.org/officeDocument/2006/relationships/image" Target="../media/image141.emf"/></Relationships>
</file>

<file path=ppt/slides/_rels/slide3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2.png"/><Relationship Id="rId18" Type="http://schemas.openxmlformats.org/officeDocument/2006/relationships/image" Target="../media/image157.png"/><Relationship Id="rId26" Type="http://schemas.openxmlformats.org/officeDocument/2006/relationships/image" Target="../media/image164.png"/><Relationship Id="rId3" Type="http://schemas.openxmlformats.org/officeDocument/2006/relationships/image" Target="../media/image144.png"/><Relationship Id="rId21" Type="http://schemas.openxmlformats.org/officeDocument/2006/relationships/image" Target="../media/image159.png"/><Relationship Id="rId7" Type="http://schemas.openxmlformats.org/officeDocument/2006/relationships/image" Target="../media/image148.png"/><Relationship Id="rId12" Type="http://schemas.openxmlformats.org/officeDocument/2006/relationships/image" Target="../media/image23.png"/><Relationship Id="rId17" Type="http://schemas.openxmlformats.org/officeDocument/2006/relationships/image" Target="../media/image156.png"/><Relationship Id="rId25" Type="http://schemas.openxmlformats.org/officeDocument/2006/relationships/image" Target="../media/image163.png"/><Relationship Id="rId33" Type="http://schemas.openxmlformats.org/officeDocument/2006/relationships/image" Target="../media/image171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155.png"/><Relationship Id="rId20" Type="http://schemas.openxmlformats.org/officeDocument/2006/relationships/image" Target="../media/image31.png"/><Relationship Id="rId29" Type="http://schemas.openxmlformats.org/officeDocument/2006/relationships/image" Target="../media/image1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png"/><Relationship Id="rId11" Type="http://schemas.openxmlformats.org/officeDocument/2006/relationships/image" Target="../media/image151.png"/><Relationship Id="rId24" Type="http://schemas.openxmlformats.org/officeDocument/2006/relationships/image" Target="../media/image162.png"/><Relationship Id="rId32" Type="http://schemas.openxmlformats.org/officeDocument/2006/relationships/image" Target="../media/image170.png"/><Relationship Id="rId5" Type="http://schemas.openxmlformats.org/officeDocument/2006/relationships/image" Target="../media/image146.png"/><Relationship Id="rId15" Type="http://schemas.openxmlformats.org/officeDocument/2006/relationships/image" Target="../media/image154.png"/><Relationship Id="rId23" Type="http://schemas.openxmlformats.org/officeDocument/2006/relationships/image" Target="../media/image161.png"/><Relationship Id="rId28" Type="http://schemas.openxmlformats.org/officeDocument/2006/relationships/image" Target="../media/image166.png"/><Relationship Id="rId10" Type="http://schemas.openxmlformats.org/officeDocument/2006/relationships/image" Target="../media/image150.png"/><Relationship Id="rId19" Type="http://schemas.openxmlformats.org/officeDocument/2006/relationships/image" Target="../media/image158.png"/><Relationship Id="rId31" Type="http://schemas.openxmlformats.org/officeDocument/2006/relationships/image" Target="../media/image169.png"/><Relationship Id="rId4" Type="http://schemas.openxmlformats.org/officeDocument/2006/relationships/image" Target="../media/image145.png"/><Relationship Id="rId9" Type="http://schemas.openxmlformats.org/officeDocument/2006/relationships/image" Target="../media/image74.png"/><Relationship Id="rId14" Type="http://schemas.openxmlformats.org/officeDocument/2006/relationships/image" Target="../media/image153.png"/><Relationship Id="rId22" Type="http://schemas.openxmlformats.org/officeDocument/2006/relationships/image" Target="../media/image160.png"/><Relationship Id="rId27" Type="http://schemas.openxmlformats.org/officeDocument/2006/relationships/image" Target="../media/image165.png"/><Relationship Id="rId30" Type="http://schemas.openxmlformats.org/officeDocument/2006/relationships/image" Target="../media/image168.png"/><Relationship Id="rId8" Type="http://schemas.openxmlformats.org/officeDocument/2006/relationships/image" Target="../media/image149.png"/></Relationships>
</file>

<file path=ppt/slides/_rels/slide3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2.png"/><Relationship Id="rId18" Type="http://schemas.openxmlformats.org/officeDocument/2006/relationships/image" Target="../media/image186.png"/><Relationship Id="rId26" Type="http://schemas.openxmlformats.org/officeDocument/2006/relationships/image" Target="../media/image23.png"/><Relationship Id="rId39" Type="http://schemas.openxmlformats.org/officeDocument/2006/relationships/image" Target="../media/image205.png"/><Relationship Id="rId21" Type="http://schemas.openxmlformats.org/officeDocument/2006/relationships/image" Target="../media/image189.png"/><Relationship Id="rId34" Type="http://schemas.openxmlformats.org/officeDocument/2006/relationships/image" Target="../media/image200.png"/><Relationship Id="rId7" Type="http://schemas.openxmlformats.org/officeDocument/2006/relationships/image" Target="../media/image176.png"/><Relationship Id="rId12" Type="http://schemas.openxmlformats.org/officeDocument/2006/relationships/image" Target="../media/image181.png"/><Relationship Id="rId17" Type="http://schemas.openxmlformats.org/officeDocument/2006/relationships/image" Target="../media/image185.png"/><Relationship Id="rId25" Type="http://schemas.openxmlformats.org/officeDocument/2006/relationships/image" Target="../media/image193.png"/><Relationship Id="rId33" Type="http://schemas.openxmlformats.org/officeDocument/2006/relationships/image" Target="../media/image199.png"/><Relationship Id="rId38" Type="http://schemas.openxmlformats.org/officeDocument/2006/relationships/image" Target="../media/image204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184.png"/><Relationship Id="rId20" Type="http://schemas.openxmlformats.org/officeDocument/2006/relationships/image" Target="../media/image188.png"/><Relationship Id="rId29" Type="http://schemas.openxmlformats.org/officeDocument/2006/relationships/image" Target="../media/image19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5.png"/><Relationship Id="rId11" Type="http://schemas.openxmlformats.org/officeDocument/2006/relationships/image" Target="../media/image180.png"/><Relationship Id="rId24" Type="http://schemas.openxmlformats.org/officeDocument/2006/relationships/image" Target="../media/image192.png"/><Relationship Id="rId32" Type="http://schemas.openxmlformats.org/officeDocument/2006/relationships/image" Target="../media/image198.png"/><Relationship Id="rId37" Type="http://schemas.openxmlformats.org/officeDocument/2006/relationships/image" Target="../media/image203.png"/><Relationship Id="rId5" Type="http://schemas.openxmlformats.org/officeDocument/2006/relationships/image" Target="../media/image174.png"/><Relationship Id="rId15" Type="http://schemas.openxmlformats.org/officeDocument/2006/relationships/image" Target="../media/image166.png"/><Relationship Id="rId23" Type="http://schemas.openxmlformats.org/officeDocument/2006/relationships/image" Target="../media/image191.png"/><Relationship Id="rId28" Type="http://schemas.openxmlformats.org/officeDocument/2006/relationships/image" Target="../media/image195.png"/><Relationship Id="rId36" Type="http://schemas.openxmlformats.org/officeDocument/2006/relationships/image" Target="../media/image202.png"/><Relationship Id="rId10" Type="http://schemas.openxmlformats.org/officeDocument/2006/relationships/image" Target="../media/image179.png"/><Relationship Id="rId19" Type="http://schemas.openxmlformats.org/officeDocument/2006/relationships/image" Target="../media/image187.png"/><Relationship Id="rId31" Type="http://schemas.openxmlformats.org/officeDocument/2006/relationships/image" Target="../media/image53.png"/><Relationship Id="rId4" Type="http://schemas.openxmlformats.org/officeDocument/2006/relationships/image" Target="../media/image173.png"/><Relationship Id="rId9" Type="http://schemas.openxmlformats.org/officeDocument/2006/relationships/image" Target="../media/image178.png"/><Relationship Id="rId14" Type="http://schemas.openxmlformats.org/officeDocument/2006/relationships/image" Target="../media/image183.png"/><Relationship Id="rId22" Type="http://schemas.openxmlformats.org/officeDocument/2006/relationships/image" Target="../media/image190.png"/><Relationship Id="rId27" Type="http://schemas.openxmlformats.org/officeDocument/2006/relationships/image" Target="../media/image194.png"/><Relationship Id="rId30" Type="http://schemas.openxmlformats.org/officeDocument/2006/relationships/image" Target="../media/image197.png"/><Relationship Id="rId35" Type="http://schemas.openxmlformats.org/officeDocument/2006/relationships/image" Target="../media/image201.png"/><Relationship Id="rId8" Type="http://schemas.openxmlformats.org/officeDocument/2006/relationships/image" Target="../media/image177.png"/><Relationship Id="rId3" Type="http://schemas.openxmlformats.org/officeDocument/2006/relationships/image" Target="../media/image17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8.png"/><Relationship Id="rId4" Type="http://schemas.openxmlformats.org/officeDocument/2006/relationships/image" Target="../media/image20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4.png"/><Relationship Id="rId3" Type="http://schemas.openxmlformats.org/officeDocument/2006/relationships/image" Target="../media/image209.png"/><Relationship Id="rId7" Type="http://schemas.openxmlformats.org/officeDocument/2006/relationships/image" Target="../media/image2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2.png"/><Relationship Id="rId5" Type="http://schemas.openxmlformats.org/officeDocument/2006/relationships/image" Target="../media/image211.png"/><Relationship Id="rId4" Type="http://schemas.openxmlformats.org/officeDocument/2006/relationships/image" Target="../media/image2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18.png"/><Relationship Id="rId21" Type="http://schemas.openxmlformats.org/officeDocument/2006/relationships/image" Target="../media/image233.png"/><Relationship Id="rId42" Type="http://schemas.openxmlformats.org/officeDocument/2006/relationships/image" Target="../media/image252.png"/><Relationship Id="rId63" Type="http://schemas.openxmlformats.org/officeDocument/2006/relationships/image" Target="../media/image272.png"/><Relationship Id="rId84" Type="http://schemas.openxmlformats.org/officeDocument/2006/relationships/image" Target="../media/image288.png"/><Relationship Id="rId138" Type="http://schemas.openxmlformats.org/officeDocument/2006/relationships/image" Target="../media/image163.png"/><Relationship Id="rId107" Type="http://schemas.openxmlformats.org/officeDocument/2006/relationships/image" Target="../media/image308.png"/><Relationship Id="rId11" Type="http://schemas.openxmlformats.org/officeDocument/2006/relationships/image" Target="../media/image224.png"/><Relationship Id="rId32" Type="http://schemas.openxmlformats.org/officeDocument/2006/relationships/image" Target="../media/image242.png"/><Relationship Id="rId53" Type="http://schemas.openxmlformats.org/officeDocument/2006/relationships/image" Target="../media/image262.png"/><Relationship Id="rId74" Type="http://schemas.openxmlformats.org/officeDocument/2006/relationships/image" Target="../media/image280.png"/><Relationship Id="rId128" Type="http://schemas.openxmlformats.org/officeDocument/2006/relationships/image" Target="../media/image328.png"/><Relationship Id="rId5" Type="http://schemas.openxmlformats.org/officeDocument/2006/relationships/image" Target="../media/image219.png"/><Relationship Id="rId90" Type="http://schemas.openxmlformats.org/officeDocument/2006/relationships/image" Target="../media/image204.png"/><Relationship Id="rId95" Type="http://schemas.openxmlformats.org/officeDocument/2006/relationships/image" Target="../media/image298.png"/><Relationship Id="rId22" Type="http://schemas.openxmlformats.org/officeDocument/2006/relationships/image" Target="../media/image18.png"/><Relationship Id="rId27" Type="http://schemas.openxmlformats.org/officeDocument/2006/relationships/image" Target="../media/image237.png"/><Relationship Id="rId43" Type="http://schemas.openxmlformats.org/officeDocument/2006/relationships/image" Target="../media/image253.png"/><Relationship Id="rId48" Type="http://schemas.openxmlformats.org/officeDocument/2006/relationships/image" Target="../media/image257.png"/><Relationship Id="rId64" Type="http://schemas.openxmlformats.org/officeDocument/2006/relationships/image" Target="../media/image273.png"/><Relationship Id="rId69" Type="http://schemas.openxmlformats.org/officeDocument/2006/relationships/image" Target="../media/image277.png"/><Relationship Id="rId113" Type="http://schemas.openxmlformats.org/officeDocument/2006/relationships/image" Target="../media/image314.png"/><Relationship Id="rId118" Type="http://schemas.openxmlformats.org/officeDocument/2006/relationships/image" Target="../media/image319.png"/><Relationship Id="rId134" Type="http://schemas.openxmlformats.org/officeDocument/2006/relationships/image" Target="../media/image334.png"/><Relationship Id="rId139" Type="http://schemas.openxmlformats.org/officeDocument/2006/relationships/image" Target="../media/image338.png"/><Relationship Id="rId80" Type="http://schemas.openxmlformats.org/officeDocument/2006/relationships/image" Target="../media/image284.png"/><Relationship Id="rId85" Type="http://schemas.openxmlformats.org/officeDocument/2006/relationships/image" Target="../media/image289.png"/><Relationship Id="rId12" Type="http://schemas.openxmlformats.org/officeDocument/2006/relationships/image" Target="../media/image225.png"/><Relationship Id="rId17" Type="http://schemas.openxmlformats.org/officeDocument/2006/relationships/image" Target="../media/image229.png"/><Relationship Id="rId33" Type="http://schemas.openxmlformats.org/officeDocument/2006/relationships/image" Target="../media/image243.png"/><Relationship Id="rId38" Type="http://schemas.openxmlformats.org/officeDocument/2006/relationships/image" Target="../media/image248.png"/><Relationship Id="rId59" Type="http://schemas.openxmlformats.org/officeDocument/2006/relationships/image" Target="../media/image268.png"/><Relationship Id="rId103" Type="http://schemas.openxmlformats.org/officeDocument/2006/relationships/image" Target="../media/image23.png"/><Relationship Id="rId108" Type="http://schemas.openxmlformats.org/officeDocument/2006/relationships/image" Target="../media/image309.png"/><Relationship Id="rId124" Type="http://schemas.openxmlformats.org/officeDocument/2006/relationships/image" Target="../media/image324.png"/><Relationship Id="rId129" Type="http://schemas.openxmlformats.org/officeDocument/2006/relationships/image" Target="../media/image329.png"/><Relationship Id="rId54" Type="http://schemas.openxmlformats.org/officeDocument/2006/relationships/image" Target="../media/image263.png"/><Relationship Id="rId70" Type="http://schemas.openxmlformats.org/officeDocument/2006/relationships/image" Target="../media/image166.png"/><Relationship Id="rId75" Type="http://schemas.openxmlformats.org/officeDocument/2006/relationships/image" Target="../media/image281.png"/><Relationship Id="rId91" Type="http://schemas.openxmlformats.org/officeDocument/2006/relationships/image" Target="../media/image294.png"/><Relationship Id="rId96" Type="http://schemas.openxmlformats.org/officeDocument/2006/relationships/image" Target="../media/image299.png"/><Relationship Id="rId140" Type="http://schemas.openxmlformats.org/officeDocument/2006/relationships/image" Target="../media/image339.png"/><Relationship Id="rId145" Type="http://schemas.openxmlformats.org/officeDocument/2006/relationships/image" Target="../media/image3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0.png"/><Relationship Id="rId23" Type="http://schemas.openxmlformats.org/officeDocument/2006/relationships/image" Target="../media/image234.png"/><Relationship Id="rId28" Type="http://schemas.openxmlformats.org/officeDocument/2006/relationships/image" Target="../media/image238.png"/><Relationship Id="rId49" Type="http://schemas.openxmlformats.org/officeDocument/2006/relationships/image" Target="../media/image258.png"/><Relationship Id="rId114" Type="http://schemas.openxmlformats.org/officeDocument/2006/relationships/image" Target="../media/image315.png"/><Relationship Id="rId119" Type="http://schemas.openxmlformats.org/officeDocument/2006/relationships/image" Target="../media/image320.png"/><Relationship Id="rId44" Type="http://schemas.openxmlformats.org/officeDocument/2006/relationships/image" Target="../media/image156.png"/><Relationship Id="rId60" Type="http://schemas.openxmlformats.org/officeDocument/2006/relationships/image" Target="../media/image269.png"/><Relationship Id="rId65" Type="http://schemas.openxmlformats.org/officeDocument/2006/relationships/image" Target="../media/image274.png"/><Relationship Id="rId81" Type="http://schemas.openxmlformats.org/officeDocument/2006/relationships/image" Target="../media/image285.png"/><Relationship Id="rId86" Type="http://schemas.openxmlformats.org/officeDocument/2006/relationships/image" Target="../media/image290.png"/><Relationship Id="rId130" Type="http://schemas.openxmlformats.org/officeDocument/2006/relationships/image" Target="../media/image330.png"/><Relationship Id="rId135" Type="http://schemas.openxmlformats.org/officeDocument/2006/relationships/image" Target="../media/image335.png"/><Relationship Id="rId13" Type="http://schemas.openxmlformats.org/officeDocument/2006/relationships/image" Target="../media/image226.png"/><Relationship Id="rId18" Type="http://schemas.openxmlformats.org/officeDocument/2006/relationships/image" Target="../media/image230.png"/><Relationship Id="rId39" Type="http://schemas.openxmlformats.org/officeDocument/2006/relationships/image" Target="../media/image249.png"/><Relationship Id="rId109" Type="http://schemas.openxmlformats.org/officeDocument/2006/relationships/image" Target="../media/image310.png"/><Relationship Id="rId34" Type="http://schemas.openxmlformats.org/officeDocument/2006/relationships/image" Target="../media/image244.png"/><Relationship Id="rId50" Type="http://schemas.openxmlformats.org/officeDocument/2006/relationships/image" Target="../media/image259.png"/><Relationship Id="rId55" Type="http://schemas.openxmlformats.org/officeDocument/2006/relationships/image" Target="../media/image264.png"/><Relationship Id="rId76" Type="http://schemas.openxmlformats.org/officeDocument/2006/relationships/image" Target="../media/image104.png"/><Relationship Id="rId97" Type="http://schemas.openxmlformats.org/officeDocument/2006/relationships/image" Target="../media/image300.png"/><Relationship Id="rId104" Type="http://schemas.openxmlformats.org/officeDocument/2006/relationships/image" Target="../media/image306.png"/><Relationship Id="rId120" Type="http://schemas.openxmlformats.org/officeDocument/2006/relationships/image" Target="../media/image321.png"/><Relationship Id="rId125" Type="http://schemas.openxmlformats.org/officeDocument/2006/relationships/image" Target="../media/image325.png"/><Relationship Id="rId141" Type="http://schemas.openxmlformats.org/officeDocument/2006/relationships/image" Target="../media/image340.png"/><Relationship Id="rId7" Type="http://schemas.openxmlformats.org/officeDocument/2006/relationships/image" Target="../media/image200.png"/><Relationship Id="rId71" Type="http://schemas.openxmlformats.org/officeDocument/2006/relationships/image" Target="../media/image278.png"/><Relationship Id="rId92" Type="http://schemas.openxmlformats.org/officeDocument/2006/relationships/image" Target="../media/image295.png"/><Relationship Id="rId2" Type="http://schemas.openxmlformats.org/officeDocument/2006/relationships/image" Target="../media/image216.png"/><Relationship Id="rId29" Type="http://schemas.openxmlformats.org/officeDocument/2006/relationships/image" Target="../media/image239.png"/><Relationship Id="rId24" Type="http://schemas.openxmlformats.org/officeDocument/2006/relationships/image" Target="../media/image235.png"/><Relationship Id="rId40" Type="http://schemas.openxmlformats.org/officeDocument/2006/relationships/image" Target="../media/image250.png"/><Relationship Id="rId45" Type="http://schemas.openxmlformats.org/officeDocument/2006/relationships/image" Target="../media/image254.png"/><Relationship Id="rId66" Type="http://schemas.openxmlformats.org/officeDocument/2006/relationships/image" Target="../media/image275.png"/><Relationship Id="rId87" Type="http://schemas.openxmlformats.org/officeDocument/2006/relationships/image" Target="../media/image291.png"/><Relationship Id="rId110" Type="http://schemas.openxmlformats.org/officeDocument/2006/relationships/image" Target="../media/image311.png"/><Relationship Id="rId115" Type="http://schemas.openxmlformats.org/officeDocument/2006/relationships/image" Target="../media/image316.png"/><Relationship Id="rId131" Type="http://schemas.openxmlformats.org/officeDocument/2006/relationships/image" Target="../media/image331.png"/><Relationship Id="rId136" Type="http://schemas.openxmlformats.org/officeDocument/2006/relationships/image" Target="../media/image336.png"/><Relationship Id="rId61" Type="http://schemas.openxmlformats.org/officeDocument/2006/relationships/image" Target="../media/image270.png"/><Relationship Id="rId82" Type="http://schemas.openxmlformats.org/officeDocument/2006/relationships/image" Target="../media/image286.png"/><Relationship Id="rId19" Type="http://schemas.openxmlformats.org/officeDocument/2006/relationships/image" Target="../media/image231.png"/><Relationship Id="rId14" Type="http://schemas.openxmlformats.org/officeDocument/2006/relationships/image" Target="../media/image227.png"/><Relationship Id="rId30" Type="http://schemas.openxmlformats.org/officeDocument/2006/relationships/image" Target="../media/image240.png"/><Relationship Id="rId35" Type="http://schemas.openxmlformats.org/officeDocument/2006/relationships/image" Target="../media/image245.png"/><Relationship Id="rId56" Type="http://schemas.openxmlformats.org/officeDocument/2006/relationships/image" Target="../media/image265.png"/><Relationship Id="rId77" Type="http://schemas.openxmlformats.org/officeDocument/2006/relationships/image" Target="../media/image282.png"/><Relationship Id="rId100" Type="http://schemas.openxmlformats.org/officeDocument/2006/relationships/image" Target="../media/image303.png"/><Relationship Id="rId105" Type="http://schemas.openxmlformats.org/officeDocument/2006/relationships/image" Target="../media/image307.png"/><Relationship Id="rId126" Type="http://schemas.openxmlformats.org/officeDocument/2006/relationships/image" Target="../media/image326.png"/><Relationship Id="rId8" Type="http://schemas.openxmlformats.org/officeDocument/2006/relationships/image" Target="../media/image221.png"/><Relationship Id="rId51" Type="http://schemas.openxmlformats.org/officeDocument/2006/relationships/image" Target="../media/image260.png"/><Relationship Id="rId72" Type="http://schemas.openxmlformats.org/officeDocument/2006/relationships/image" Target="../media/image279.png"/><Relationship Id="rId93" Type="http://schemas.openxmlformats.org/officeDocument/2006/relationships/image" Target="../media/image296.png"/><Relationship Id="rId98" Type="http://schemas.openxmlformats.org/officeDocument/2006/relationships/image" Target="../media/image301.png"/><Relationship Id="rId121" Type="http://schemas.openxmlformats.org/officeDocument/2006/relationships/image" Target="../media/image322.png"/><Relationship Id="rId142" Type="http://schemas.openxmlformats.org/officeDocument/2006/relationships/image" Target="../media/image341.png"/><Relationship Id="rId3" Type="http://schemas.openxmlformats.org/officeDocument/2006/relationships/image" Target="../media/image217.png"/><Relationship Id="rId25" Type="http://schemas.openxmlformats.org/officeDocument/2006/relationships/image" Target="../media/image67.png"/><Relationship Id="rId46" Type="http://schemas.openxmlformats.org/officeDocument/2006/relationships/image" Target="../media/image255.png"/><Relationship Id="rId67" Type="http://schemas.openxmlformats.org/officeDocument/2006/relationships/image" Target="../media/image186.png"/><Relationship Id="rId116" Type="http://schemas.openxmlformats.org/officeDocument/2006/relationships/image" Target="../media/image317.png"/><Relationship Id="rId137" Type="http://schemas.openxmlformats.org/officeDocument/2006/relationships/image" Target="../media/image337.png"/><Relationship Id="rId20" Type="http://schemas.openxmlformats.org/officeDocument/2006/relationships/image" Target="../media/image232.png"/><Relationship Id="rId41" Type="http://schemas.openxmlformats.org/officeDocument/2006/relationships/image" Target="../media/image251.png"/><Relationship Id="rId62" Type="http://schemas.openxmlformats.org/officeDocument/2006/relationships/image" Target="../media/image271.png"/><Relationship Id="rId83" Type="http://schemas.openxmlformats.org/officeDocument/2006/relationships/image" Target="../media/image287.png"/><Relationship Id="rId88" Type="http://schemas.openxmlformats.org/officeDocument/2006/relationships/image" Target="../media/image292.png"/><Relationship Id="rId111" Type="http://schemas.openxmlformats.org/officeDocument/2006/relationships/image" Target="../media/image312.png"/><Relationship Id="rId132" Type="http://schemas.openxmlformats.org/officeDocument/2006/relationships/image" Target="../media/image332.png"/><Relationship Id="rId15" Type="http://schemas.openxmlformats.org/officeDocument/2006/relationships/image" Target="../media/image34.png"/><Relationship Id="rId36" Type="http://schemas.openxmlformats.org/officeDocument/2006/relationships/image" Target="../media/image246.png"/><Relationship Id="rId57" Type="http://schemas.openxmlformats.org/officeDocument/2006/relationships/image" Target="../media/image266.png"/><Relationship Id="rId106" Type="http://schemas.openxmlformats.org/officeDocument/2006/relationships/image" Target="../media/image26.png"/><Relationship Id="rId127" Type="http://schemas.openxmlformats.org/officeDocument/2006/relationships/image" Target="../media/image327.png"/><Relationship Id="rId10" Type="http://schemas.openxmlformats.org/officeDocument/2006/relationships/image" Target="../media/image223.png"/><Relationship Id="rId31" Type="http://schemas.openxmlformats.org/officeDocument/2006/relationships/image" Target="../media/image241.png"/><Relationship Id="rId52" Type="http://schemas.openxmlformats.org/officeDocument/2006/relationships/image" Target="../media/image261.png"/><Relationship Id="rId73" Type="http://schemas.openxmlformats.org/officeDocument/2006/relationships/image" Target="../media/image74.png"/><Relationship Id="rId78" Type="http://schemas.openxmlformats.org/officeDocument/2006/relationships/image" Target="../media/image283.png"/><Relationship Id="rId94" Type="http://schemas.openxmlformats.org/officeDocument/2006/relationships/image" Target="../media/image297.png"/><Relationship Id="rId99" Type="http://schemas.openxmlformats.org/officeDocument/2006/relationships/image" Target="../media/image302.png"/><Relationship Id="rId101" Type="http://schemas.openxmlformats.org/officeDocument/2006/relationships/image" Target="../media/image304.png"/><Relationship Id="rId122" Type="http://schemas.openxmlformats.org/officeDocument/2006/relationships/image" Target="../media/image323.png"/><Relationship Id="rId143" Type="http://schemas.openxmlformats.org/officeDocument/2006/relationships/image" Target="../media/image342.png"/><Relationship Id="rId4" Type="http://schemas.openxmlformats.org/officeDocument/2006/relationships/image" Target="../media/image218.png"/><Relationship Id="rId9" Type="http://schemas.openxmlformats.org/officeDocument/2006/relationships/image" Target="../media/image222.png"/><Relationship Id="rId26" Type="http://schemas.openxmlformats.org/officeDocument/2006/relationships/image" Target="../media/image236.png"/><Relationship Id="rId47" Type="http://schemas.openxmlformats.org/officeDocument/2006/relationships/image" Target="../media/image256.png"/><Relationship Id="rId68" Type="http://schemas.openxmlformats.org/officeDocument/2006/relationships/image" Target="../media/image276.png"/><Relationship Id="rId89" Type="http://schemas.openxmlformats.org/officeDocument/2006/relationships/image" Target="../media/image293.png"/><Relationship Id="rId112" Type="http://schemas.openxmlformats.org/officeDocument/2006/relationships/image" Target="../media/image313.png"/><Relationship Id="rId133" Type="http://schemas.openxmlformats.org/officeDocument/2006/relationships/image" Target="../media/image333.png"/><Relationship Id="rId16" Type="http://schemas.openxmlformats.org/officeDocument/2006/relationships/image" Target="../media/image228.png"/><Relationship Id="rId37" Type="http://schemas.openxmlformats.org/officeDocument/2006/relationships/image" Target="../media/image247.png"/><Relationship Id="rId58" Type="http://schemas.openxmlformats.org/officeDocument/2006/relationships/image" Target="../media/image267.png"/><Relationship Id="rId79" Type="http://schemas.openxmlformats.org/officeDocument/2006/relationships/image" Target="../media/image191.png"/><Relationship Id="rId102" Type="http://schemas.openxmlformats.org/officeDocument/2006/relationships/image" Target="../media/image305.png"/><Relationship Id="rId123" Type="http://schemas.openxmlformats.org/officeDocument/2006/relationships/image" Target="../media/image114.png"/><Relationship Id="rId144" Type="http://schemas.openxmlformats.org/officeDocument/2006/relationships/image" Target="../media/image34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1.png"/><Relationship Id="rId13" Type="http://schemas.openxmlformats.org/officeDocument/2006/relationships/image" Target="../media/image356.png"/><Relationship Id="rId18" Type="http://schemas.openxmlformats.org/officeDocument/2006/relationships/image" Target="../media/image361.png"/><Relationship Id="rId26" Type="http://schemas.openxmlformats.org/officeDocument/2006/relationships/image" Target="../media/image369.png"/><Relationship Id="rId3" Type="http://schemas.openxmlformats.org/officeDocument/2006/relationships/image" Target="../media/image346.png"/><Relationship Id="rId21" Type="http://schemas.openxmlformats.org/officeDocument/2006/relationships/image" Target="../media/image364.png"/><Relationship Id="rId7" Type="http://schemas.openxmlformats.org/officeDocument/2006/relationships/image" Target="../media/image350.png"/><Relationship Id="rId12" Type="http://schemas.openxmlformats.org/officeDocument/2006/relationships/image" Target="../media/image355.png"/><Relationship Id="rId17" Type="http://schemas.openxmlformats.org/officeDocument/2006/relationships/image" Target="../media/image360.png"/><Relationship Id="rId25" Type="http://schemas.openxmlformats.org/officeDocument/2006/relationships/image" Target="../media/image368.png"/><Relationship Id="rId2" Type="http://schemas.openxmlformats.org/officeDocument/2006/relationships/image" Target="../media/image345.png"/><Relationship Id="rId16" Type="http://schemas.openxmlformats.org/officeDocument/2006/relationships/image" Target="../media/image359.png"/><Relationship Id="rId20" Type="http://schemas.openxmlformats.org/officeDocument/2006/relationships/image" Target="../media/image363.png"/><Relationship Id="rId29" Type="http://schemas.openxmlformats.org/officeDocument/2006/relationships/image" Target="../media/image3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9.png"/><Relationship Id="rId11" Type="http://schemas.openxmlformats.org/officeDocument/2006/relationships/image" Target="../media/image354.png"/><Relationship Id="rId24" Type="http://schemas.openxmlformats.org/officeDocument/2006/relationships/image" Target="../media/image367.png"/><Relationship Id="rId32" Type="http://schemas.openxmlformats.org/officeDocument/2006/relationships/image" Target="../media/image375.png"/><Relationship Id="rId5" Type="http://schemas.openxmlformats.org/officeDocument/2006/relationships/image" Target="../media/image348.png"/><Relationship Id="rId15" Type="http://schemas.openxmlformats.org/officeDocument/2006/relationships/image" Target="../media/image358.png"/><Relationship Id="rId23" Type="http://schemas.openxmlformats.org/officeDocument/2006/relationships/image" Target="../media/image366.png"/><Relationship Id="rId28" Type="http://schemas.openxmlformats.org/officeDocument/2006/relationships/image" Target="../media/image371.png"/><Relationship Id="rId10" Type="http://schemas.openxmlformats.org/officeDocument/2006/relationships/image" Target="../media/image353.png"/><Relationship Id="rId19" Type="http://schemas.openxmlformats.org/officeDocument/2006/relationships/image" Target="../media/image362.png"/><Relationship Id="rId31" Type="http://schemas.openxmlformats.org/officeDocument/2006/relationships/image" Target="../media/image374.png"/><Relationship Id="rId4" Type="http://schemas.openxmlformats.org/officeDocument/2006/relationships/image" Target="../media/image347.png"/><Relationship Id="rId9" Type="http://schemas.openxmlformats.org/officeDocument/2006/relationships/image" Target="../media/image352.png"/><Relationship Id="rId14" Type="http://schemas.openxmlformats.org/officeDocument/2006/relationships/image" Target="../media/image357.png"/><Relationship Id="rId22" Type="http://schemas.openxmlformats.org/officeDocument/2006/relationships/image" Target="../media/image365.png"/><Relationship Id="rId27" Type="http://schemas.openxmlformats.org/officeDocument/2006/relationships/image" Target="../media/image370.png"/><Relationship Id="rId30" Type="http://schemas.openxmlformats.org/officeDocument/2006/relationships/image" Target="../media/image373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AD935-9358-86FD-5068-4AD7BBD3B6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/>
              <a:t>PyTorch, Initialization, and Normalization</a:t>
            </a:r>
            <a:br>
              <a:rPr lang="en-US" sz="4000"/>
            </a:br>
            <a:br>
              <a:rPr lang="en-US" sz="4000"/>
            </a:b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287588-37F2-E92F-6FCC-4ECC6AF0E5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Lecture 14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C476B3-7FAB-22E8-90FF-3345AE4AB3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8163" y="4220564"/>
            <a:ext cx="10515601" cy="915987"/>
          </a:xfrm>
        </p:spPr>
        <p:txBody>
          <a:bodyPr>
            <a:normAutofit/>
          </a:bodyPr>
          <a:lstStyle/>
          <a:p>
            <a:r>
              <a:rPr lang="en-US"/>
              <a:t>Tensors, autograd, modules, and training loops in PyTorch. Parameter initialization, batch normalization, and layer normalization.</a:t>
            </a:r>
          </a:p>
        </p:txBody>
      </p:sp>
    </p:spTree>
    <p:extLst>
      <p:ext uri="{BB962C8B-B14F-4D97-AF65-F5344CB8AC3E}">
        <p14:creationId xmlns:p14="http://schemas.microsoft.com/office/powerpoint/2010/main" val="3433724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FBA5D4-66FE-E152-BF78-9BA090916EF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44693" y="1742703"/>
            <a:ext cx="2371696" cy="2371696"/>
          </a:xfrm>
          <a:prstGeom prst="rect">
            <a:avLst/>
          </a:pr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805CE5-0778-B3E2-1152-510AEFADC8A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112851" y="1000897"/>
            <a:ext cx="8486226" cy="3855308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>
                <a:solidFill>
                  <a:srgbClr val="000000"/>
                </a:solidFill>
              </a:rPr>
              <a:t>Join at slido.com</a:t>
            </a:r>
            <a:br>
              <a:rPr lang="en-US" sz="4000" b="1">
                <a:solidFill>
                  <a:srgbClr val="000000"/>
                </a:solidFill>
              </a:rPr>
            </a:br>
            <a:r>
              <a:rPr lang="en-US" sz="4000" b="1">
                <a:solidFill>
                  <a:srgbClr val="000000"/>
                </a:solidFill>
              </a:rPr>
              <a:t>#1809914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417BE3-BB9D-F6D6-BFAE-2B034286183B}"/>
              </a:ext>
            </a:extLst>
          </p:cNvPr>
          <p:cNvSpPr/>
          <p:nvPr/>
        </p:nvSpPr>
        <p:spPr>
          <a:xfrm>
            <a:off x="0" y="5820032"/>
            <a:ext cx="12192001" cy="1037968"/>
          </a:xfrm>
          <a:prstGeom prst="rect">
            <a:avLst/>
          </a:prstGeom>
          <a:solidFill>
            <a:srgbClr val="19803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1155" tIns="259492" rIns="1852888" bIns="203886" rtlCol="0" anchor="ctr">
            <a:normAutofit fontScale="85000" lnSpcReduction="10000"/>
          </a:bodyPr>
          <a:lstStyle/>
          <a:p>
            <a:r>
              <a:rPr lang="en-US" sz="2600">
                <a:solidFill>
                  <a:srgbClr val="FFFFFF"/>
                </a:solidFill>
              </a:rPr>
              <a:t>The </a:t>
            </a:r>
            <a:r>
              <a:rPr lang="en-US" sz="26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Slido app</a:t>
            </a:r>
            <a:r>
              <a:rPr lang="en-US" sz="2600">
                <a:solidFill>
                  <a:srgbClr val="FFFFFF"/>
                </a:solidFill>
              </a:rPr>
              <a:t> must be installed on every computer you’re presenting from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C8F9055-C630-9CD7-41A2-29365BA528A5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6462" y="6190785"/>
            <a:ext cx="296462" cy="296462"/>
          </a:xfrm>
          <a:prstGeom prst="rect">
            <a:avLst/>
          </a:prstGeom>
        </p:spPr>
      </p:pic>
      <p:sp>
        <p:nvSpPr>
          <p:cNvPr id="7" name="Trapezoid 6">
            <a:extLst>
              <a:ext uri="{FF2B5EF4-FFF2-40B4-BE49-F238E27FC236}">
                <a16:creationId xmlns:a16="http://schemas.microsoft.com/office/drawing/2014/main" id="{558706FE-38E6-EA90-DACD-D5E3E8B5A879}"/>
              </a:ext>
            </a:extLst>
          </p:cNvPr>
          <p:cNvSpPr/>
          <p:nvPr/>
        </p:nvSpPr>
        <p:spPr>
          <a:xfrm rot="2700000">
            <a:off x="9620371" y="514924"/>
            <a:ext cx="3335198" cy="778213"/>
          </a:xfrm>
          <a:prstGeom prst="trapezoid">
            <a:avLst>
              <a:gd name="adj" fmla="val 100000"/>
            </a:avLst>
          </a:prstGeom>
          <a:solidFill>
            <a:srgbClr val="EDFA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t">
            <a:normAutofit fontScale="70000" lnSpcReduction="20000"/>
          </a:bodyPr>
          <a:lstStyle/>
          <a:p>
            <a:pPr algn="ctr"/>
            <a:r>
              <a:rPr lang="en-US" sz="2600" b="1">
                <a:solidFill>
                  <a:srgbClr val="198038"/>
                </a:solidFill>
              </a:rPr>
              <a:t>Do not edit
</a:t>
            </a:r>
            <a:r>
              <a:rPr lang="en-US" sz="2200">
                <a:solidFill>
                  <a:srgbClr val="198038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change the design</a:t>
            </a:r>
            <a:endParaRPr lang="en-US" sz="2200">
              <a:solidFill>
                <a:srgbClr val="198038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DD7950B-FB93-F47D-9E69-5D5AF96DA82D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46748" y="6153727"/>
            <a:ext cx="1111733" cy="3705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3488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77900-4798-AEFC-E81C-F8CBA6199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2D26B39-4E89-7256-6702-404258C4FD52}"/>
              </a:ext>
            </a:extLst>
          </p:cNvPr>
          <p:cNvSpPr/>
          <p:nvPr/>
        </p:nvSpPr>
        <p:spPr>
          <a:xfrm>
            <a:off x="6096000" y="336176"/>
            <a:ext cx="2738718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8DB11D-CBCD-988E-F172-B15AF2B38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/>
              <a:t>Roadmap</a:t>
            </a:r>
            <a:br>
              <a:rPr lang="en-US" sz="4400" b="1" dirty="0"/>
            </a:br>
            <a:r>
              <a:rPr lang="en-US" sz="4400" b="1" dirty="0"/>
              <a:t>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710224-0122-DC64-EE75-9E57C62F7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PyTorch</a:t>
            </a:r>
            <a:endParaRPr lang="en-US" dirty="0"/>
          </a:p>
          <a:p>
            <a:r>
              <a:rPr lang="en-US" dirty="0"/>
              <a:t>Parameter Initialization</a:t>
            </a:r>
          </a:p>
          <a:p>
            <a:r>
              <a:rPr lang="en-US" dirty="0"/>
              <a:t>Normalization</a:t>
            </a:r>
          </a:p>
        </p:txBody>
      </p:sp>
    </p:spTree>
    <p:extLst>
      <p:ext uri="{BB962C8B-B14F-4D97-AF65-F5344CB8AC3E}">
        <p14:creationId xmlns:p14="http://schemas.microsoft.com/office/powerpoint/2010/main" val="1598766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3DB82E-DF30-E84F-1F5F-6276D0DF3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39"/>
            <a:ext cx="11567160" cy="50208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The most widely used </a:t>
            </a:r>
            <a:r>
              <a:rPr lang="en-US" b="1" dirty="0"/>
              <a:t>framework</a:t>
            </a:r>
            <a:r>
              <a:rPr lang="en-US" dirty="0"/>
              <a:t> for </a:t>
            </a:r>
            <a:r>
              <a:rPr lang="en-US" b="1" dirty="0"/>
              <a:t>building</a:t>
            </a:r>
            <a:r>
              <a:rPr lang="en-US" dirty="0"/>
              <a:t> and </a:t>
            </a:r>
            <a:r>
              <a:rPr lang="en-US" b="1" dirty="0"/>
              <a:t>training</a:t>
            </a:r>
            <a:r>
              <a:rPr lang="en-US" dirty="0"/>
              <a:t> deep </a:t>
            </a:r>
            <a:r>
              <a:rPr lang="en-US" b="1" dirty="0"/>
              <a:t>neural networks</a:t>
            </a:r>
            <a:r>
              <a:rPr lang="en-US" dirty="0"/>
              <a:t>.</a:t>
            </a:r>
          </a:p>
          <a:p>
            <a:r>
              <a:rPr lang="en-US" i="1" dirty="0"/>
              <a:t>Related frameworks</a:t>
            </a:r>
            <a:r>
              <a:rPr lang="en-US" dirty="0"/>
              <a:t>: </a:t>
            </a:r>
            <a:r>
              <a:rPr lang="en-US" dirty="0" err="1">
                <a:hlinkClick r:id="rId3"/>
              </a:rPr>
              <a:t>JaX</a:t>
            </a:r>
            <a:r>
              <a:rPr lang="en-US" dirty="0"/>
              <a:t>, </a:t>
            </a:r>
            <a:r>
              <a:rPr lang="en-US" dirty="0">
                <a:hlinkClick r:id="rId4"/>
              </a:rPr>
              <a:t>TensorFlow</a:t>
            </a:r>
            <a:r>
              <a:rPr lang="en-US" dirty="0"/>
              <a:t>, …</a:t>
            </a:r>
          </a:p>
          <a:p>
            <a:pPr marL="0" indent="0">
              <a:spcBef>
                <a:spcPts val="2200"/>
              </a:spcBef>
              <a:buNone/>
            </a:pPr>
            <a:r>
              <a:rPr lang="en-US" u="sng" dirty="0"/>
              <a:t>Important features:</a:t>
            </a:r>
          </a:p>
          <a:p>
            <a:r>
              <a:rPr lang="en-US" b="1" dirty="0"/>
              <a:t>Automatic differentiation </a:t>
            </a:r>
            <a:r>
              <a:rPr lang="en-US" dirty="0"/>
              <a:t>(covered in Lecture 13)</a:t>
            </a:r>
          </a:p>
          <a:p>
            <a:r>
              <a:rPr lang="en-US" dirty="0"/>
              <a:t>Intuitive support for </a:t>
            </a:r>
            <a:r>
              <a:rPr lang="en-US" b="1" dirty="0"/>
              <a:t>hardware accelerators</a:t>
            </a:r>
          </a:p>
          <a:p>
            <a:r>
              <a:rPr lang="en-US" b="1" dirty="0"/>
              <a:t>Easy to use APIs </a:t>
            </a:r>
            <a:r>
              <a:rPr lang="en-US" dirty="0"/>
              <a:t>for state-of-the-art </a:t>
            </a:r>
            <a:r>
              <a:rPr lang="en-US" b="1" dirty="0"/>
              <a:t>model architectures</a:t>
            </a:r>
          </a:p>
          <a:p>
            <a:pPr marL="0" indent="0">
              <a:spcBef>
                <a:spcPts val="2200"/>
              </a:spcBef>
              <a:buNone/>
            </a:pPr>
            <a:r>
              <a:rPr lang="en-US" u="sng" dirty="0"/>
              <a:t>Learning on your own:</a:t>
            </a:r>
          </a:p>
          <a:p>
            <a:r>
              <a:rPr lang="en-US" dirty="0"/>
              <a:t>Basics: </a:t>
            </a:r>
            <a:r>
              <a:rPr lang="en-US" dirty="0">
                <a:hlinkClick r:id="rId5"/>
              </a:rPr>
              <a:t>https://docs.pytorch.org/tutorials/beginner/basics</a:t>
            </a:r>
            <a:endParaRPr lang="en-US" dirty="0"/>
          </a:p>
          <a:p>
            <a:r>
              <a:rPr lang="en-US" dirty="0"/>
              <a:t>Tutorials: </a:t>
            </a:r>
            <a:r>
              <a:rPr lang="en-US" dirty="0">
                <a:hlinkClick r:id="rId6"/>
              </a:rPr>
              <a:t>https://docs.pytorch.org/tutorials/</a:t>
            </a:r>
            <a:endParaRPr lang="en-US" dirty="0"/>
          </a:p>
          <a:p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76A8893-9C48-F4EA-912A-3218E2E5D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45" y="491465"/>
            <a:ext cx="3187390" cy="78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54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40BB7-5B1D-5404-6009-C41EDB691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 Concepts in </a:t>
            </a:r>
            <a:r>
              <a:rPr lang="en-US" err="1"/>
              <a:t>PyTorch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994E8-B5E5-B04F-DA61-B87F61121C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b="1" dirty="0" err="1"/>
              <a:t>torch.tensor</a:t>
            </a:r>
            <a:r>
              <a:rPr lang="en-US" dirty="0"/>
              <a:t> is the basic datatype used to encode data, weights, and activations; it is very similar to </a:t>
            </a:r>
            <a:r>
              <a:rPr lang="en-US" b="1" dirty="0" err="1"/>
              <a:t>numpy.ndarrays</a:t>
            </a:r>
            <a:r>
              <a:rPr lang="en-US" dirty="0"/>
              <a:t>.</a:t>
            </a:r>
          </a:p>
          <a:p>
            <a:pPr>
              <a:spcAft>
                <a:spcPts val="600"/>
              </a:spcAft>
            </a:pPr>
            <a:r>
              <a:rPr lang="en-US" dirty="0"/>
              <a:t>Neural networks are built using the many primitives in the </a:t>
            </a:r>
            <a:r>
              <a:rPr lang="en-US" b="1" dirty="0" err="1"/>
              <a:t>torch.nn</a:t>
            </a:r>
            <a:r>
              <a:rPr lang="en-US" b="1" dirty="0"/>
              <a:t> </a:t>
            </a:r>
            <a:r>
              <a:rPr lang="en-US" dirty="0"/>
              <a:t>module and defining the </a:t>
            </a:r>
            <a:r>
              <a:rPr lang="en-US" b="1" dirty="0"/>
              <a:t>forward</a:t>
            </a:r>
            <a:r>
              <a:rPr lang="en-US" dirty="0"/>
              <a:t> process of making a prediction.  </a:t>
            </a:r>
          </a:p>
          <a:p>
            <a:pPr>
              <a:spcAft>
                <a:spcPts val="600"/>
              </a:spcAft>
            </a:pPr>
            <a:r>
              <a:rPr lang="en-US" dirty="0" err="1"/>
              <a:t>PyTorch</a:t>
            </a:r>
            <a:r>
              <a:rPr lang="en-US" dirty="0"/>
              <a:t> uses automatic differentiation to efficiently compute the </a:t>
            </a:r>
            <a:r>
              <a:rPr lang="en-US" b="1" dirty="0"/>
              <a:t>gradient (already covered in Lecture 13).</a:t>
            </a:r>
          </a:p>
          <a:p>
            <a:pPr>
              <a:spcAft>
                <a:spcPts val="600"/>
              </a:spcAft>
            </a:pPr>
            <a:r>
              <a:rPr lang="en-US" dirty="0"/>
              <a:t>Training is accomplished by </a:t>
            </a:r>
            <a:r>
              <a:rPr lang="en-US" b="1" dirty="0"/>
              <a:t>(you) implementing </a:t>
            </a:r>
            <a:r>
              <a:rPr lang="en-US" dirty="0"/>
              <a:t>some variation of gradient descent.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Doesn’t have a built in ‘fit’ function like scikit-learn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61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7A67D-B2F7-D273-6F60-A1F8304E0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torch.tensor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D9FCA-7170-E109-D1F0-050DEBBC9A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0" y="1424539"/>
            <a:ext cx="11305839" cy="51650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 basic building block of </a:t>
            </a:r>
            <a:r>
              <a:rPr lang="en-US" dirty="0" err="1"/>
              <a:t>PyTorch</a:t>
            </a:r>
            <a:r>
              <a:rPr lang="en-US" dirty="0"/>
              <a:t> is the </a:t>
            </a:r>
            <a:r>
              <a:rPr lang="en-US" b="1" dirty="0" err="1"/>
              <a:t>torch</a:t>
            </a:r>
            <a:r>
              <a:rPr lang="en-US" dirty="0" err="1"/>
              <a:t>.</a:t>
            </a:r>
            <a:r>
              <a:rPr lang="en-US" b="1" dirty="0" err="1"/>
              <a:t>tensor</a:t>
            </a:r>
            <a:r>
              <a:rPr lang="en-US" dirty="0"/>
              <a:t> which is very similar to the </a:t>
            </a:r>
            <a:r>
              <a:rPr lang="en-US" b="1" dirty="0" err="1"/>
              <a:t>numpy.ndarray</a:t>
            </a:r>
            <a:r>
              <a:rPr lang="en-US" dirty="0"/>
              <a:t>.</a:t>
            </a:r>
          </a:p>
          <a:p>
            <a:r>
              <a:rPr lang="en-US" sz="2400" b="1" dirty="0"/>
              <a:t>Construction</a:t>
            </a:r>
            <a:r>
              <a:rPr lang="en-US" sz="2400" dirty="0"/>
              <a:t>: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torch.tensor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([[1.0], [2.0]]);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torch.ones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(2,3)</a:t>
            </a:r>
          </a:p>
          <a:p>
            <a:r>
              <a:rPr lang="en-US" sz="2400" b="1" dirty="0"/>
              <a:t>Indexing</a:t>
            </a:r>
            <a:r>
              <a:rPr lang="en-US" sz="2400" dirty="0"/>
              <a:t> and </a:t>
            </a:r>
            <a:r>
              <a:rPr lang="en-US" sz="2400" b="1" dirty="0"/>
              <a:t>slicing</a:t>
            </a:r>
            <a:r>
              <a:rPr lang="en-US" sz="2400" dirty="0"/>
              <a:t>: 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x[:, 3]</a:t>
            </a:r>
          </a:p>
          <a:p>
            <a:r>
              <a:rPr lang="en-US" sz="2400" b="1" dirty="0"/>
              <a:t>Shape</a:t>
            </a:r>
            <a:r>
              <a:rPr lang="en-US" sz="2400" dirty="0"/>
              <a:t> and </a:t>
            </a:r>
            <a:r>
              <a:rPr lang="en-US" sz="2400" b="1" dirty="0"/>
              <a:t>type</a:t>
            </a:r>
            <a:r>
              <a:rPr lang="en-US" sz="2400" dirty="0"/>
              <a:t>: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x.shape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;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x.dtype</a:t>
            </a:r>
            <a:endParaRPr lang="en-US" sz="2400" dirty="0">
              <a:solidFill>
                <a:schemeClr val="accent4"/>
              </a:solidFill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n-US" sz="2400" b="1" dirty="0"/>
              <a:t>Operations: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torch.mean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(x, dim=1);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a.T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@ x</a:t>
            </a:r>
          </a:p>
          <a:p>
            <a:pPr marL="0" indent="0">
              <a:spcBef>
                <a:spcPts val="2200"/>
              </a:spcBef>
              <a:buNone/>
            </a:pPr>
            <a:r>
              <a:rPr lang="en-US" u="sng" dirty="0"/>
              <a:t>Key differences:</a:t>
            </a:r>
          </a:p>
          <a:p>
            <a:r>
              <a:rPr lang="en-US" sz="2400" dirty="0"/>
              <a:t>Greater emphasis on </a:t>
            </a:r>
            <a:r>
              <a:rPr lang="en-US" sz="2400" b="1" dirty="0" err="1"/>
              <a:t>dtype</a:t>
            </a:r>
            <a:r>
              <a:rPr lang="en-US" sz="2400" dirty="0"/>
              <a:t> (often 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torch.bfloat16</a:t>
            </a:r>
            <a:r>
              <a:rPr lang="en-US" sz="2400" dirty="0"/>
              <a:t>, 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torch.float16</a:t>
            </a:r>
            <a:r>
              <a:rPr lang="en-US" sz="2400" dirty="0"/>
              <a:t>)</a:t>
            </a:r>
          </a:p>
          <a:p>
            <a:r>
              <a:rPr lang="en-US" sz="2400" b="1" dirty="0"/>
              <a:t>Device Placement: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x.to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("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cuda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");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x.to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("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cpu</a:t>
            </a:r>
            <a:r>
              <a:rPr lang="en-US" sz="2400" dirty="0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")</a:t>
            </a:r>
          </a:p>
          <a:p>
            <a:r>
              <a:rPr lang="en-US" sz="2400" dirty="0"/>
              <a:t>Tensors (can) track how they were computed to enable </a:t>
            </a:r>
            <a:r>
              <a:rPr lang="en-US" sz="2400" b="1" dirty="0"/>
              <a:t>automatic differentiation</a:t>
            </a:r>
            <a:r>
              <a:rPr lang="en-US" sz="2400" dirty="0"/>
              <a:t>: </a:t>
            </a:r>
            <a:r>
              <a:rPr lang="en-US" sz="2400" dirty="0" err="1">
                <a:solidFill>
                  <a:schemeClr val="accent4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x.grad_fn</a:t>
            </a:r>
            <a:endParaRPr lang="en-US" sz="2400" dirty="0">
              <a:solidFill>
                <a:schemeClr val="accent4"/>
              </a:solidFill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22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351FD-425B-1D86-7983-BB739E6B2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torch.nn.functional</a:t>
            </a:r>
            <a:r>
              <a:rPr lang="en-US"/>
              <a:t> and </a:t>
            </a:r>
            <a:r>
              <a:rPr lang="en-US" err="1"/>
              <a:t>torch.nn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166D12-236D-84A7-B20E-28F027E313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The </a:t>
            </a:r>
            <a:r>
              <a:rPr lang="en-US" b="1" err="1"/>
              <a:t>torch.nn.functional</a:t>
            </a:r>
            <a:r>
              <a:rPr lang="en-US" b="1"/>
              <a:t> </a:t>
            </a:r>
            <a:r>
              <a:rPr lang="en-US"/>
              <a:t>Python module contains the basic </a:t>
            </a:r>
            <a:r>
              <a:rPr lang="en-US" b="1"/>
              <a:t>stateless</a:t>
            </a:r>
            <a:r>
              <a:rPr lang="en-US"/>
              <a:t> neural network functions (e.g., </a:t>
            </a:r>
            <a:r>
              <a:rPr lang="en-US" err="1"/>
              <a:t>relu</a:t>
            </a:r>
            <a:r>
              <a:rPr lang="en-US"/>
              <a:t>).</a:t>
            </a:r>
          </a:p>
          <a:p>
            <a:pPr marL="0" indent="0">
              <a:buNone/>
            </a:pPr>
            <a:r>
              <a:rPr lang="en-US"/>
              <a:t>The </a:t>
            </a:r>
            <a:r>
              <a:rPr lang="en-US" b="1" err="1"/>
              <a:t>torch.nn</a:t>
            </a:r>
            <a:r>
              <a:rPr lang="en-US" b="1"/>
              <a:t> </a:t>
            </a:r>
            <a:r>
              <a:rPr lang="en-US"/>
              <a:t>Python module contains the </a:t>
            </a:r>
            <a:r>
              <a:rPr lang="en-US" b="1"/>
              <a:t>basic building blocks </a:t>
            </a:r>
            <a:r>
              <a:rPr lang="en-US"/>
              <a:t>of neural networks.</a:t>
            </a:r>
          </a:p>
          <a:p>
            <a:r>
              <a:rPr lang="en-US" b="1" err="1"/>
              <a:t>nn.Module</a:t>
            </a:r>
            <a:r>
              <a:rPr lang="en-US" b="1"/>
              <a:t> </a:t>
            </a:r>
            <a:r>
              <a:rPr lang="en-US"/>
              <a:t>is the base class which all models and layers extend.</a:t>
            </a:r>
          </a:p>
          <a:p>
            <a:pPr lvl="1"/>
            <a:r>
              <a:rPr lang="en-US" b="1"/>
              <a:t>__</a:t>
            </a:r>
            <a:r>
              <a:rPr lang="en-US" b="1" err="1"/>
              <a:t>init</a:t>
            </a:r>
            <a:r>
              <a:rPr lang="en-US" b="1"/>
              <a:t>__: </a:t>
            </a:r>
            <a:r>
              <a:rPr lang="en-US"/>
              <a:t>defines all the model parameters.</a:t>
            </a:r>
            <a:endParaRPr lang="en-US" b="1"/>
          </a:p>
          <a:p>
            <a:pPr lvl="1"/>
            <a:r>
              <a:rPr lang="en-US" b="1"/>
              <a:t>forward</a:t>
            </a:r>
            <a:r>
              <a:rPr lang="en-US"/>
              <a:t> (__call__): defines the model/layer logic</a:t>
            </a:r>
          </a:p>
          <a:p>
            <a:r>
              <a:rPr lang="en-US" b="1" err="1"/>
              <a:t>nn.Parameter</a:t>
            </a:r>
            <a:r>
              <a:rPr lang="en-US"/>
              <a:t> is used to define model parameters (in __</a:t>
            </a:r>
            <a:r>
              <a:rPr lang="en-US" err="1"/>
              <a:t>init</a:t>
            </a:r>
            <a:r>
              <a:rPr lang="en-US"/>
              <a:t>__)</a:t>
            </a:r>
          </a:p>
          <a:p>
            <a:pPr lvl="1"/>
            <a:r>
              <a:rPr lang="en-US"/>
              <a:t>Used to wrap parameter tensors so they can be automatically tracked</a:t>
            </a:r>
          </a:p>
          <a:p>
            <a:r>
              <a:rPr lang="en-US"/>
              <a:t>There are hundreds of layer modules: </a:t>
            </a:r>
            <a:r>
              <a:rPr lang="en-US" err="1"/>
              <a:t>nn.Linear</a:t>
            </a:r>
            <a:r>
              <a:rPr lang="en-US"/>
              <a:t>; </a:t>
            </a:r>
            <a:r>
              <a:rPr lang="en-US" err="1"/>
              <a:t>nn.Softmax</a:t>
            </a:r>
            <a:r>
              <a:rPr lang="en-US"/>
              <a:t>; ...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50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32B30-E7BA-4713-74C6-748D8C480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torch.nn.Module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DCFF3-479F-0C01-3076-B9BF4BBAE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694192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When building a new model you extend the </a:t>
            </a:r>
            <a:r>
              <a:rPr lang="en-US" err="1"/>
              <a:t>nn.Module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8F16C8-A9DC-C1F9-9354-DFCAEB204CBE}"/>
              </a:ext>
            </a:extLst>
          </p:cNvPr>
          <p:cNvSpPr txBox="1"/>
          <p:nvPr/>
        </p:nvSpPr>
        <p:spPr>
          <a:xfrm>
            <a:off x="1128132" y="2118732"/>
            <a:ext cx="10179206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0000FF"/>
                </a:solidFill>
                <a:effectLst/>
                <a:latin typeface="Menlo" panose="020B0609030804020204" pitchFamily="49" charset="0"/>
              </a:rPr>
              <a:t>class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MLP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nn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Module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):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endParaRPr lang="en-US" sz="1600" b="0" dirty="0">
              <a:solidFill>
                <a:srgbClr val="0000FF"/>
              </a:solidFill>
              <a:effectLst/>
              <a:latin typeface="Menlo" panose="020B0609030804020204" pitchFamily="49" charset="0"/>
            </a:endParaRP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0000FF"/>
                </a:solidFill>
                <a:effectLst/>
                <a:latin typeface="Menlo" panose="020B0609030804020204" pitchFamily="49" charset="0"/>
              </a:rPr>
              <a:t>	def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__</a:t>
            </a:r>
            <a:r>
              <a:rPr lang="en-US" sz="1600" b="0" dirty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init</a:t>
            </a:r>
            <a:r>
              <a:rPr lang="en-US" sz="1600" b="0" dirty="0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__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,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dims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,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activation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1600" b="0" dirty="0">
                <a:solidFill>
                  <a:srgbClr val="A31515"/>
                </a:solidFill>
                <a:effectLst/>
                <a:latin typeface="Menlo" panose="020B0609030804020204" pitchFamily="49" charset="0"/>
              </a:rPr>
              <a:t>"</a:t>
            </a:r>
            <a:r>
              <a:rPr lang="en-US" sz="1600" b="0" dirty="0" err="1">
                <a:solidFill>
                  <a:srgbClr val="A31515"/>
                </a:solidFill>
                <a:effectLst/>
                <a:latin typeface="Menlo" panose="020B0609030804020204" pitchFamily="49" charset="0"/>
              </a:rPr>
              <a:t>relu</a:t>
            </a:r>
            <a:r>
              <a:rPr lang="en-US" sz="1600" b="0" dirty="0">
                <a:solidFill>
                  <a:srgbClr val="A31515"/>
                </a:solidFill>
                <a:effectLst/>
                <a:latin typeface="Menlo" panose="020B0609030804020204" pitchFamily="49" charset="0"/>
              </a:rPr>
              <a:t>"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):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		super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().</a:t>
            </a:r>
            <a:r>
              <a:rPr lang="en-US" sz="1600" b="0" dirty="0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__</a:t>
            </a:r>
            <a:r>
              <a:rPr lang="en-US" sz="1600" b="0" dirty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init</a:t>
            </a:r>
            <a:r>
              <a:rPr lang="en-US" sz="1600" b="0" dirty="0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__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()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		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layers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nn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ModuleList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			[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nn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Linear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dims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[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i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],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dims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[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i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+</a:t>
            </a:r>
            <a:r>
              <a:rPr lang="en-US" sz="1600" b="0" dirty="0">
                <a:solidFill>
                  <a:srgbClr val="098658"/>
                </a:solidFill>
                <a:effectLst/>
                <a:latin typeface="Menlo" panose="020B0609030804020204" pitchFamily="49" charset="0"/>
              </a:rPr>
              <a:t>1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]) </a:t>
            </a: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for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i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in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range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len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dims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-</a:t>
            </a:r>
            <a:r>
              <a:rPr lang="en-US" sz="1600" b="0" dirty="0">
                <a:solidFill>
                  <a:srgbClr val="098658"/>
                </a:solidFill>
                <a:effectLst/>
                <a:latin typeface="Menlo" panose="020B0609030804020204" pitchFamily="49" charset="0"/>
              </a:rPr>
              <a:t>1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)])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008000"/>
                </a:solidFill>
                <a:effectLst/>
                <a:latin typeface="Menlo" panose="020B0609030804020204" pitchFamily="49" charset="0"/>
              </a:rPr>
              <a:t>	</a:t>
            </a: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	if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activation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==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A31515"/>
                </a:solidFill>
                <a:effectLst/>
                <a:latin typeface="Menlo" panose="020B0609030804020204" pitchFamily="49" charset="0"/>
              </a:rPr>
              <a:t>"</a:t>
            </a:r>
            <a:r>
              <a:rPr lang="en-US" sz="1600" b="0" dirty="0" err="1">
                <a:solidFill>
                  <a:srgbClr val="A31515"/>
                </a:solidFill>
                <a:effectLst/>
                <a:latin typeface="Menlo" panose="020B0609030804020204" pitchFamily="49" charset="0"/>
              </a:rPr>
              <a:t>relu</a:t>
            </a:r>
            <a:r>
              <a:rPr lang="en-US" sz="1600" b="0" dirty="0">
                <a:solidFill>
                  <a:srgbClr val="A31515"/>
                </a:solidFill>
                <a:effectLst/>
                <a:latin typeface="Menlo" panose="020B0609030804020204" pitchFamily="49" charset="0"/>
              </a:rPr>
              <a:t>"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: 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act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nn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functional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relu</a:t>
            </a:r>
            <a:endParaRPr lang="en-US" sz="1600" b="0" dirty="0">
              <a:solidFill>
                <a:srgbClr val="3B3B3B"/>
              </a:solidFill>
              <a:effectLst/>
              <a:latin typeface="Menlo" panose="020B0609030804020204" pitchFamily="49" charset="0"/>
            </a:endParaRP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		else</a:t>
            </a:r>
            <a:r>
              <a:rPr lang="en-US" sz="1600" dirty="0">
                <a:solidFill>
                  <a:srgbClr val="3B3B3B"/>
                </a:solidFill>
                <a:latin typeface="Menlo" panose="020B0609030804020204" pitchFamily="49" charset="0"/>
              </a:rPr>
              <a:t>: 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act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torch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tanh</a:t>
            </a:r>
            <a:b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</a:br>
            <a:endParaRPr lang="en-US" sz="1600" b="0" dirty="0">
              <a:solidFill>
                <a:srgbClr val="3B3B3B"/>
              </a:solidFill>
              <a:effectLst/>
              <a:latin typeface="Menlo" panose="020B0609030804020204" pitchFamily="49" charset="0"/>
            </a:endParaRP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0000FF"/>
                </a:solidFill>
                <a:effectLst/>
                <a:latin typeface="Menlo" panose="020B0609030804020204" pitchFamily="49" charset="0"/>
              </a:rPr>
              <a:t>	def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forward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,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x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):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		for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i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,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layer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in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enumerate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layers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):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			x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layer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x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			if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i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&lt;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len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layers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-</a:t>
            </a:r>
            <a:r>
              <a:rPr lang="en-US" sz="1600" b="0" dirty="0">
                <a:solidFill>
                  <a:srgbClr val="098658"/>
                </a:solidFill>
                <a:effectLst/>
                <a:latin typeface="Menlo" panose="020B0609030804020204" pitchFamily="49" charset="0"/>
              </a:rPr>
              <a:t>1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:</a:t>
            </a:r>
          </a:p>
          <a:p>
            <a:pPr>
              <a:lnSpc>
                <a:spcPts val="1800"/>
              </a:lnSpc>
              <a:spcBef>
                <a:spcPts val="600"/>
              </a:spcBef>
              <a:buNone/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				x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self</a:t>
            </a:r>
            <a:r>
              <a:rPr lang="en-US" sz="1600" b="0" dirty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1600" b="0" dirty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act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x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</a:p>
          <a:p>
            <a:pPr>
              <a:lnSpc>
                <a:spcPts val="1800"/>
              </a:lnSpc>
              <a:spcBef>
                <a:spcPts val="600"/>
              </a:spcBef>
              <a:tabLst>
                <a:tab pos="455613" algn="l"/>
                <a:tab pos="912813" algn="l"/>
                <a:tab pos="1370013" algn="l"/>
                <a:tab pos="1825625" algn="l"/>
              </a:tabLst>
            </a:pPr>
            <a:r>
              <a:rPr lang="en-US" sz="1600" b="0" dirty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		return</a:t>
            </a:r>
            <a:r>
              <a:rPr lang="en-US" sz="1600" b="0" dirty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1600" b="0" dirty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x</a:t>
            </a:r>
            <a:endParaRPr lang="en-US" sz="1600" b="0" dirty="0">
              <a:solidFill>
                <a:srgbClr val="3B3B3B"/>
              </a:solidFill>
              <a:effectLst/>
              <a:latin typeface="Menlo" panose="020B0609030804020204" pitchFamily="49" charset="0"/>
            </a:endParaRP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33B0A5CA-B04C-D480-96E6-10882CA5DFF7}"/>
              </a:ext>
            </a:extLst>
          </p:cNvPr>
          <p:cNvSpPr/>
          <p:nvPr/>
        </p:nvSpPr>
        <p:spPr>
          <a:xfrm>
            <a:off x="4995239" y="2157856"/>
            <a:ext cx="2666155" cy="396283"/>
          </a:xfrm>
          <a:prstGeom prst="wedgeRoundRectCallout">
            <a:avLst>
              <a:gd name="adj1" fmla="val -63799"/>
              <a:gd name="adj2" fmla="val -1191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Extend </a:t>
            </a:r>
            <a:r>
              <a:rPr lang="en-US" err="1"/>
              <a:t>nn.Module</a:t>
            </a:r>
            <a:endParaRPr lang="en-US"/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EDDEB943-E196-F648-7F32-9358C498ACBA}"/>
              </a:ext>
            </a:extLst>
          </p:cNvPr>
          <p:cNvSpPr/>
          <p:nvPr/>
        </p:nvSpPr>
        <p:spPr>
          <a:xfrm>
            <a:off x="8477105" y="2272011"/>
            <a:ext cx="2666155" cy="1081826"/>
          </a:xfrm>
          <a:prstGeom prst="wedgeRoundRectCallout">
            <a:avLst>
              <a:gd name="adj1" fmla="val -104858"/>
              <a:gd name="adj2" fmla="val 5831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Add modules to your module. These add parameters.</a:t>
            </a: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2DB977E5-6C60-FA3E-385D-C1A27C92A0D8}"/>
              </a:ext>
            </a:extLst>
          </p:cNvPr>
          <p:cNvSpPr/>
          <p:nvPr/>
        </p:nvSpPr>
        <p:spPr>
          <a:xfrm>
            <a:off x="8397713" y="4617233"/>
            <a:ext cx="2666155" cy="1081826"/>
          </a:xfrm>
          <a:prstGeom prst="wedgeRoundRectCallout">
            <a:avLst>
              <a:gd name="adj1" fmla="val -105824"/>
              <a:gd name="adj2" fmla="val 28557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Compute the </a:t>
            </a:r>
            <a:r>
              <a:rPr lang="en-US" b="1"/>
              <a:t>forward</a:t>
            </a:r>
            <a:r>
              <a:rPr lang="en-US"/>
              <a:t> pass using the layer modules.</a:t>
            </a:r>
          </a:p>
        </p:txBody>
      </p:sp>
    </p:spTree>
    <p:extLst>
      <p:ext uri="{BB962C8B-B14F-4D97-AF65-F5344CB8AC3E}">
        <p14:creationId xmlns:p14="http://schemas.microsoft.com/office/powerpoint/2010/main" val="361008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74A59-4FFF-3AC0-7ABB-3FB9B3F44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Gradients using </a:t>
            </a:r>
            <a:r>
              <a:rPr lang="en-US" err="1"/>
              <a:t>Autograd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26919-7ABA-CE75-5A69-4A11B8F25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1292902"/>
          </a:xfrm>
        </p:spPr>
        <p:txBody>
          <a:bodyPr/>
          <a:lstStyle/>
          <a:p>
            <a:pPr marL="0" indent="0">
              <a:buNone/>
            </a:pPr>
            <a:r>
              <a:rPr lang="en-US" err="1"/>
              <a:t>PyTorch</a:t>
            </a:r>
            <a:r>
              <a:rPr lang="en-US"/>
              <a:t> uses </a:t>
            </a:r>
            <a:r>
              <a:rPr lang="en-US" b="1"/>
              <a:t>automatic differentiation </a:t>
            </a:r>
            <a:r>
              <a:rPr lang="en-US"/>
              <a:t>to </a:t>
            </a:r>
            <a:r>
              <a:rPr lang="en-US" b="1"/>
              <a:t>automatically</a:t>
            </a:r>
            <a:r>
              <a:rPr lang="en-US"/>
              <a:t> (and </a:t>
            </a:r>
            <a:r>
              <a:rPr lang="en-US" b="1"/>
              <a:t>efficiently</a:t>
            </a:r>
            <a:r>
              <a:rPr lang="en-US"/>
              <a:t>) </a:t>
            </a:r>
            <a:r>
              <a:rPr lang="en-US" b="1"/>
              <a:t>compute the gradient </a:t>
            </a:r>
            <a:r>
              <a:rPr lang="en-US"/>
              <a:t>of the loss with respect to all parameters.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1A23BA-ECC6-33E3-94C0-B53166EF728E}"/>
              </a:ext>
            </a:extLst>
          </p:cNvPr>
          <p:cNvSpPr txBox="1"/>
          <p:nvPr/>
        </p:nvSpPr>
        <p:spPr>
          <a:xfrm>
            <a:off x="1846937" y="3035882"/>
            <a:ext cx="7476186" cy="30623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buNone/>
            </a:pPr>
            <a:r>
              <a:rPr lang="en-US" sz="24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model</a:t>
            </a:r>
            <a:r>
              <a:rPr lang="en-US" sz="24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2400" b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zero_grad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()</a:t>
            </a:r>
          </a:p>
          <a:p>
            <a:pPr>
              <a:spcBef>
                <a:spcPts val="600"/>
              </a:spcBef>
              <a:buNone/>
            </a:pPr>
            <a:br>
              <a:rPr lang="en-US" sz="24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</a:br>
            <a:r>
              <a:rPr lang="en-US" sz="24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pred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400" b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4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model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24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x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</a:p>
          <a:p>
            <a:pPr>
              <a:spcBef>
                <a:spcPts val="600"/>
              </a:spcBef>
              <a:buNone/>
            </a:pPr>
            <a:r>
              <a:rPr lang="en-US" sz="24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loss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400" b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4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loss_fn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24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pred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, </a:t>
            </a:r>
            <a:r>
              <a:rPr lang="en-US" sz="24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t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</a:p>
          <a:p>
            <a:pPr>
              <a:spcBef>
                <a:spcPts val="600"/>
              </a:spcBef>
              <a:buNone/>
            </a:pPr>
            <a:endParaRPr lang="en-US" sz="2400" b="0">
              <a:solidFill>
                <a:srgbClr val="001080"/>
              </a:solidFill>
              <a:effectLst/>
              <a:latin typeface="Menlo" panose="020B0609030804020204" pitchFamily="49" charset="0"/>
            </a:endParaRPr>
          </a:p>
          <a:p>
            <a:pPr>
              <a:spcBef>
                <a:spcPts val="600"/>
              </a:spcBef>
              <a:buNone/>
            </a:pPr>
            <a:r>
              <a:rPr lang="en-US" sz="24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loss</a:t>
            </a:r>
            <a:r>
              <a:rPr lang="en-US" sz="24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.backward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()</a:t>
            </a:r>
          </a:p>
          <a:p>
            <a:pPr>
              <a:spcBef>
                <a:spcPts val="600"/>
              </a:spcBef>
              <a:buNone/>
            </a:pPr>
            <a:r>
              <a:rPr lang="en-US" sz="2400" b="0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print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24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model</a:t>
            </a:r>
            <a:r>
              <a:rPr lang="en-US" sz="24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24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layers[0]</a:t>
            </a:r>
            <a:r>
              <a:rPr lang="en-US" sz="24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24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weight</a:t>
            </a:r>
            <a:r>
              <a:rPr lang="en-US" sz="24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24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grad</a:t>
            </a:r>
            <a:r>
              <a:rPr lang="en-US" sz="24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661A7046-572D-D531-ED1D-396BE3B1AAAD}"/>
              </a:ext>
            </a:extLst>
          </p:cNvPr>
          <p:cNvSpPr/>
          <p:nvPr/>
        </p:nvSpPr>
        <p:spPr>
          <a:xfrm>
            <a:off x="5987495" y="2497126"/>
            <a:ext cx="3438659" cy="1186231"/>
          </a:xfrm>
          <a:prstGeom prst="wedgeRoundRectCallout">
            <a:avLst>
              <a:gd name="adj1" fmla="val -71020"/>
              <a:gd name="adj2" fmla="val 1634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Reset the Gradient</a:t>
            </a:r>
          </a:p>
          <a:p>
            <a:pPr algn="ctr"/>
            <a:r>
              <a:rPr lang="en-US" sz="2400"/>
              <a:t>(gradients accumulate)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895FB5DB-F933-91AF-1495-7698A01ECFDC}"/>
              </a:ext>
            </a:extLst>
          </p:cNvPr>
          <p:cNvSpPr/>
          <p:nvPr/>
        </p:nvSpPr>
        <p:spPr>
          <a:xfrm>
            <a:off x="7034977" y="3801759"/>
            <a:ext cx="3028681" cy="643943"/>
          </a:xfrm>
          <a:prstGeom prst="wedgeRoundRectCallout">
            <a:avLst>
              <a:gd name="adj1" fmla="val -73997"/>
              <a:gd name="adj2" fmla="val 5634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Compute the </a:t>
            </a:r>
            <a:r>
              <a:rPr lang="en-US" sz="2400" b="1"/>
              <a:t>loss</a:t>
            </a:r>
          </a:p>
        </p:txBody>
      </p:sp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6B536652-6A13-4E46-BDC8-B16E5C4EE456}"/>
              </a:ext>
            </a:extLst>
          </p:cNvPr>
          <p:cNvSpPr/>
          <p:nvPr/>
        </p:nvSpPr>
        <p:spPr>
          <a:xfrm>
            <a:off x="6005740" y="4803561"/>
            <a:ext cx="5087154" cy="584963"/>
          </a:xfrm>
          <a:prstGeom prst="wedgeRoundRectCallout">
            <a:avLst>
              <a:gd name="adj1" fmla="val -71809"/>
              <a:gd name="adj2" fmla="val 49960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Compute the </a:t>
            </a:r>
            <a:r>
              <a:rPr lang="en-US" sz="2400" b="1"/>
              <a:t>gradient</a:t>
            </a:r>
            <a:r>
              <a:rPr lang="en-US" sz="2400"/>
              <a:t> of the loss</a:t>
            </a:r>
          </a:p>
        </p:txBody>
      </p:sp>
      <p:sp>
        <p:nvSpPr>
          <p:cNvPr id="12" name="Rounded Rectangular Callout 11">
            <a:extLst>
              <a:ext uri="{FF2B5EF4-FFF2-40B4-BE49-F238E27FC236}">
                <a16:creationId xmlns:a16="http://schemas.microsoft.com/office/drawing/2014/main" id="{9258FEED-D433-EF40-507A-E2E5E1EBC85C}"/>
              </a:ext>
            </a:extLst>
          </p:cNvPr>
          <p:cNvSpPr/>
          <p:nvPr/>
        </p:nvSpPr>
        <p:spPr>
          <a:xfrm>
            <a:off x="8351787" y="5769476"/>
            <a:ext cx="3712443" cy="982601"/>
          </a:xfrm>
          <a:prstGeom prst="wedgeRoundRectCallout">
            <a:avLst>
              <a:gd name="adj1" fmla="val -54075"/>
              <a:gd name="adj2" fmla="val -36808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Gradients are attached to each parameter</a:t>
            </a:r>
          </a:p>
        </p:txBody>
      </p:sp>
    </p:spTree>
    <p:extLst>
      <p:ext uri="{BB962C8B-B14F-4D97-AF65-F5344CB8AC3E}">
        <p14:creationId xmlns:p14="http://schemas.microsoft.com/office/powerpoint/2010/main" val="2450421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330E2-674F-5A7E-5FEA-03BECAFD4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Training Loop with an Optimizer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D4B988-D7D0-5019-DCA7-DFA9047B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1202750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In </a:t>
            </a:r>
            <a:r>
              <a:rPr lang="en-US" err="1"/>
              <a:t>PyTorch</a:t>
            </a:r>
            <a:r>
              <a:rPr lang="en-US"/>
              <a:t> you implement </a:t>
            </a:r>
            <a:r>
              <a:rPr lang="en-US" b="1"/>
              <a:t>your own gradient descent loop</a:t>
            </a:r>
            <a:r>
              <a:rPr lang="en-US"/>
              <a:t> but you can use built in update rules (e.g., Adam) called </a:t>
            </a:r>
            <a:r>
              <a:rPr lang="en-US" b="1"/>
              <a:t>optimizers</a:t>
            </a:r>
            <a:r>
              <a:rPr lang="en-US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9AD004-6EC0-B4A2-37AD-5A025126C857}"/>
              </a:ext>
            </a:extLst>
          </p:cNvPr>
          <p:cNvSpPr txBox="1"/>
          <p:nvPr/>
        </p:nvSpPr>
        <p:spPr>
          <a:xfrm>
            <a:off x="312421" y="2627290"/>
            <a:ext cx="981370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None/>
            </a:pPr>
            <a:r>
              <a:rPr lang="en-US" sz="2000">
                <a:solidFill>
                  <a:srgbClr val="001080"/>
                </a:solidFill>
                <a:latin typeface="Menlo" panose="020B0609030804020204" pitchFamily="49" charset="0"/>
              </a:rPr>
              <a:t>loader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 </a:t>
            </a:r>
            <a:r>
              <a:rPr lang="en-US" sz="2000">
                <a:solidFill>
                  <a:srgbClr val="000000"/>
                </a:solidFill>
                <a:latin typeface="Menlo" panose="020B0609030804020204" pitchFamily="49" charset="0"/>
              </a:rPr>
              <a:t>=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 </a:t>
            </a:r>
            <a:r>
              <a:rPr lang="en-US" sz="2000" err="1">
                <a:solidFill>
                  <a:srgbClr val="267F99"/>
                </a:solidFill>
                <a:latin typeface="Menlo" panose="020B0609030804020204" pitchFamily="49" charset="0"/>
              </a:rPr>
              <a:t>DataLoader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(</a:t>
            </a:r>
            <a:r>
              <a:rPr lang="en-US" sz="2000" err="1">
                <a:solidFill>
                  <a:srgbClr val="001080"/>
                </a:solidFill>
                <a:latin typeface="Menlo" panose="020B0609030804020204" pitchFamily="49" charset="0"/>
              </a:rPr>
              <a:t>train_data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, </a:t>
            </a:r>
            <a:r>
              <a:rPr lang="en-US" sz="2000" err="1">
                <a:solidFill>
                  <a:srgbClr val="001080"/>
                </a:solidFill>
                <a:latin typeface="Menlo" panose="020B0609030804020204" pitchFamily="49" charset="0"/>
              </a:rPr>
              <a:t>batch_size</a:t>
            </a:r>
            <a:r>
              <a:rPr lang="en-US" sz="2000">
                <a:solidFill>
                  <a:srgbClr val="000000"/>
                </a:solidFill>
                <a:latin typeface="Menlo" panose="020B0609030804020204" pitchFamily="49" charset="0"/>
              </a:rPr>
              <a:t>=</a:t>
            </a:r>
            <a:r>
              <a:rPr lang="en-US" sz="2000">
                <a:solidFill>
                  <a:srgbClr val="001080"/>
                </a:solidFill>
                <a:latin typeface="Menlo" panose="020B0609030804020204" pitchFamily="49" charset="0"/>
              </a:rPr>
              <a:t>32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, </a:t>
            </a:r>
            <a:r>
              <a:rPr lang="en-US" sz="2000">
                <a:solidFill>
                  <a:srgbClr val="001080"/>
                </a:solidFill>
                <a:latin typeface="Menlo" panose="020B0609030804020204" pitchFamily="49" charset="0"/>
              </a:rPr>
              <a:t>shuffle</a:t>
            </a:r>
            <a:r>
              <a:rPr lang="en-US" sz="2000">
                <a:solidFill>
                  <a:srgbClr val="000000"/>
                </a:solidFill>
                <a:latin typeface="Menlo" panose="020B0609030804020204" pitchFamily="49" charset="0"/>
              </a:rPr>
              <a:t>=</a:t>
            </a:r>
            <a:r>
              <a:rPr lang="en-US" sz="2000">
                <a:solidFill>
                  <a:srgbClr val="0000FF"/>
                </a:solidFill>
                <a:latin typeface="Menlo" panose="020B0609030804020204" pitchFamily="49" charset="0"/>
              </a:rPr>
              <a:t>True)</a:t>
            </a:r>
            <a:endParaRPr lang="en-US" sz="2000">
              <a:solidFill>
                <a:srgbClr val="3B3B3B"/>
              </a:solidFill>
              <a:latin typeface="Menlo" panose="020B0609030804020204" pitchFamily="49" charset="0"/>
            </a:endParaRPr>
          </a:p>
          <a:p>
            <a:pPr>
              <a:spcBef>
                <a:spcPts val="600"/>
              </a:spcBef>
              <a:tabLst>
                <a:tab pos="447675" algn="l"/>
                <a:tab pos="909638" algn="l"/>
                <a:tab pos="1358900" algn="l"/>
              </a:tabLst>
            </a:pPr>
            <a:r>
              <a:rPr lang="en-US" sz="2000">
                <a:solidFill>
                  <a:srgbClr val="001080"/>
                </a:solidFill>
                <a:latin typeface="Menlo" panose="020B0609030804020204" pitchFamily="49" charset="0"/>
              </a:rPr>
              <a:t>optimizer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 </a:t>
            </a:r>
            <a:r>
              <a:rPr lang="en-US" sz="2000">
                <a:solidFill>
                  <a:srgbClr val="000000"/>
                </a:solidFill>
                <a:latin typeface="Menlo" panose="020B0609030804020204" pitchFamily="49" charset="0"/>
              </a:rPr>
              <a:t>=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 </a:t>
            </a:r>
            <a:r>
              <a:rPr lang="en-US" sz="2000" err="1">
                <a:solidFill>
                  <a:srgbClr val="267F99"/>
                </a:solidFill>
                <a:latin typeface="Menlo" panose="020B0609030804020204" pitchFamily="49" charset="0"/>
              </a:rPr>
              <a:t>torch</a:t>
            </a:r>
            <a:r>
              <a:rPr lang="en-US" sz="2000" err="1">
                <a:solidFill>
                  <a:srgbClr val="3B3B3B"/>
                </a:solidFill>
                <a:latin typeface="Menlo" panose="020B0609030804020204" pitchFamily="49" charset="0"/>
              </a:rPr>
              <a:t>.</a:t>
            </a:r>
            <a:r>
              <a:rPr lang="en-US" sz="2000" err="1">
                <a:solidFill>
                  <a:srgbClr val="267F99"/>
                </a:solidFill>
                <a:latin typeface="Menlo" panose="020B0609030804020204" pitchFamily="49" charset="0"/>
              </a:rPr>
              <a:t>optim</a:t>
            </a:r>
            <a:r>
              <a:rPr lang="en-US" sz="2000" err="1">
                <a:solidFill>
                  <a:srgbClr val="3B3B3B"/>
                </a:solidFill>
                <a:latin typeface="Menlo" panose="020B0609030804020204" pitchFamily="49" charset="0"/>
              </a:rPr>
              <a:t>.</a:t>
            </a:r>
            <a:r>
              <a:rPr lang="en-US" sz="2000" err="1">
                <a:solidFill>
                  <a:srgbClr val="267F99"/>
                </a:solidFill>
                <a:latin typeface="Menlo" panose="020B0609030804020204" pitchFamily="49" charset="0"/>
              </a:rPr>
              <a:t>Adam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(</a:t>
            </a:r>
            <a:r>
              <a:rPr lang="en-US" sz="2000" err="1">
                <a:solidFill>
                  <a:srgbClr val="001080"/>
                </a:solidFill>
                <a:latin typeface="Menlo" panose="020B0609030804020204" pitchFamily="49" charset="0"/>
              </a:rPr>
              <a:t>model</a:t>
            </a:r>
            <a:r>
              <a:rPr lang="en-US" sz="2000" err="1">
                <a:solidFill>
                  <a:srgbClr val="3B3B3B"/>
                </a:solidFill>
                <a:latin typeface="Menlo" panose="020B0609030804020204" pitchFamily="49" charset="0"/>
              </a:rPr>
              <a:t>.parameters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(), lr=eta)</a:t>
            </a:r>
            <a:endParaRPr lang="en-US" sz="2000" b="0">
              <a:solidFill>
                <a:srgbClr val="AF00DB"/>
              </a:solidFill>
              <a:effectLst/>
              <a:latin typeface="Menlo" panose="020B0609030804020204" pitchFamily="49" charset="0"/>
            </a:endParaRPr>
          </a:p>
          <a:p>
            <a:pPr>
              <a:spcBef>
                <a:spcPts val="600"/>
              </a:spcBef>
              <a:buNone/>
              <a:tabLst>
                <a:tab pos="447675" algn="l"/>
                <a:tab pos="909638" algn="l"/>
                <a:tab pos="1358900" algn="l"/>
              </a:tabLst>
            </a:pPr>
            <a:endParaRPr lang="en-US" sz="2000" b="0">
              <a:solidFill>
                <a:srgbClr val="AF00DB"/>
              </a:solidFill>
              <a:effectLst/>
              <a:latin typeface="Menlo" panose="020B0609030804020204" pitchFamily="49" charset="0"/>
            </a:endParaRPr>
          </a:p>
          <a:p>
            <a:pPr>
              <a:spcBef>
                <a:spcPts val="600"/>
              </a:spcBef>
              <a:buNone/>
              <a:tabLst>
                <a:tab pos="447675" algn="l"/>
                <a:tab pos="909638" algn="l"/>
                <a:tab pos="1358900" algn="l"/>
              </a:tabLst>
            </a:pPr>
            <a:r>
              <a:rPr lang="en-US" sz="2000" b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for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epoch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in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>
                <a:solidFill>
                  <a:srgbClr val="267F99"/>
                </a:solidFill>
                <a:effectLst/>
                <a:latin typeface="Menlo" panose="020B0609030804020204" pitchFamily="49" charset="0"/>
              </a:rPr>
              <a:t>range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20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n_epochs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):</a:t>
            </a:r>
          </a:p>
          <a:p>
            <a:pPr>
              <a:spcBef>
                <a:spcPts val="600"/>
              </a:spcBef>
              <a:buNone/>
              <a:tabLst>
                <a:tab pos="447675" algn="l"/>
                <a:tab pos="909638" algn="l"/>
                <a:tab pos="1358900" algn="l"/>
              </a:tabLst>
            </a:pPr>
            <a:r>
              <a:rPr lang="en-US" sz="2000" b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	for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x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, </a:t>
            </a: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t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>
                <a:solidFill>
                  <a:srgbClr val="AF00DB"/>
                </a:solidFill>
                <a:effectLst/>
                <a:latin typeface="Menlo" panose="020B0609030804020204" pitchFamily="49" charset="0"/>
              </a:rPr>
              <a:t>in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loader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:</a:t>
            </a:r>
          </a:p>
          <a:p>
            <a:pPr>
              <a:spcBef>
                <a:spcPts val="600"/>
              </a:spcBef>
              <a:buNone/>
              <a:tabLst>
                <a:tab pos="447675" algn="l"/>
                <a:tab pos="909638" algn="l"/>
                <a:tab pos="1358900" algn="l"/>
              </a:tabLst>
            </a:pP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		</a:t>
            </a:r>
            <a:r>
              <a:rPr lang="en-US" sz="20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optimizer</a:t>
            </a:r>
            <a:r>
              <a:rPr lang="en-US" sz="20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2000" b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zero_grad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()</a:t>
            </a:r>
          </a:p>
          <a:p>
            <a:pPr>
              <a:spcBef>
                <a:spcPts val="600"/>
              </a:spcBef>
              <a:buNone/>
              <a:tabLst>
                <a:tab pos="447675" algn="l"/>
                <a:tab pos="909638" algn="l"/>
                <a:tab pos="1358900" algn="l"/>
              </a:tabLst>
            </a:pP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		loss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>
                <a:solidFill>
                  <a:srgbClr val="000000"/>
                </a:solidFill>
                <a:effectLst/>
                <a:latin typeface="Menlo" panose="020B0609030804020204" pitchFamily="49" charset="0"/>
              </a:rPr>
              <a:t>=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 </a:t>
            </a:r>
            <a:r>
              <a:rPr lang="en-US" sz="20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loss_fn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</a:t>
            </a:r>
            <a:r>
              <a:rPr lang="en-US" sz="2000">
                <a:solidFill>
                  <a:srgbClr val="001080"/>
                </a:solidFill>
                <a:latin typeface="Menlo" panose="020B0609030804020204" pitchFamily="49" charset="0"/>
              </a:rPr>
              <a:t>model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(</a:t>
            </a:r>
            <a:r>
              <a:rPr lang="en-US" sz="2000">
                <a:solidFill>
                  <a:srgbClr val="001080"/>
                </a:solidFill>
                <a:latin typeface="Menlo" panose="020B0609030804020204" pitchFamily="49" charset="0"/>
              </a:rPr>
              <a:t>x</a:t>
            </a:r>
            <a:r>
              <a:rPr lang="en-US" sz="2000">
                <a:solidFill>
                  <a:srgbClr val="3B3B3B"/>
                </a:solidFill>
                <a:latin typeface="Menlo" panose="020B0609030804020204" pitchFamily="49" charset="0"/>
              </a:rPr>
              <a:t>), </a:t>
            </a: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t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)</a:t>
            </a:r>
          </a:p>
          <a:p>
            <a:pPr>
              <a:spcBef>
                <a:spcPts val="600"/>
              </a:spcBef>
              <a:buNone/>
              <a:tabLst>
                <a:tab pos="447675" algn="l"/>
                <a:tab pos="909638" algn="l"/>
                <a:tab pos="1358900" algn="l"/>
              </a:tabLst>
            </a:pP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		</a:t>
            </a:r>
            <a:r>
              <a:rPr lang="en-US" sz="20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loss</a:t>
            </a:r>
            <a:r>
              <a:rPr lang="en-US" sz="20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.backward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()</a:t>
            </a:r>
          </a:p>
          <a:p>
            <a:pPr>
              <a:spcBef>
                <a:spcPts val="600"/>
              </a:spcBef>
              <a:buNone/>
              <a:tabLst>
                <a:tab pos="447675" algn="l"/>
                <a:tab pos="909638" algn="l"/>
                <a:tab pos="1358900" algn="l"/>
              </a:tabLst>
            </a:pPr>
            <a:r>
              <a:rPr lang="en-US" sz="2000" b="0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		</a:t>
            </a:r>
            <a:r>
              <a:rPr lang="en-US" sz="2000" b="0" err="1">
                <a:solidFill>
                  <a:srgbClr val="001080"/>
                </a:solidFill>
                <a:effectLst/>
                <a:latin typeface="Menlo" panose="020B0609030804020204" pitchFamily="49" charset="0"/>
              </a:rPr>
              <a:t>optimizer</a:t>
            </a:r>
            <a:r>
              <a:rPr lang="en-US" sz="2000" b="0" err="1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.</a:t>
            </a:r>
            <a:r>
              <a:rPr lang="en-US" sz="2000" b="0" err="1">
                <a:solidFill>
                  <a:srgbClr val="795E26"/>
                </a:solidFill>
                <a:effectLst/>
                <a:latin typeface="Menlo" panose="020B0609030804020204" pitchFamily="49" charset="0"/>
              </a:rPr>
              <a:t>step</a:t>
            </a:r>
            <a:r>
              <a:rPr lang="en-US" sz="2000" b="0">
                <a:solidFill>
                  <a:srgbClr val="3B3B3B"/>
                </a:solidFill>
                <a:effectLst/>
                <a:latin typeface="Menlo" panose="020B0609030804020204" pitchFamily="49" charset="0"/>
              </a:rPr>
              <a:t>()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17C2CAFC-2D10-F621-3483-F1A487A69BA7}"/>
              </a:ext>
            </a:extLst>
          </p:cNvPr>
          <p:cNvSpPr/>
          <p:nvPr/>
        </p:nvSpPr>
        <p:spPr>
          <a:xfrm>
            <a:off x="9763324" y="2291014"/>
            <a:ext cx="1995324" cy="1243059"/>
          </a:xfrm>
          <a:prstGeom prst="wedgeRoundRectCallout">
            <a:avLst>
              <a:gd name="adj1" fmla="val -60781"/>
              <a:gd name="adj2" fmla="val -14643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Minibatch SGD </a:t>
            </a:r>
            <a:r>
              <a:rPr lang="en-US" sz="2400" dirty="0" err="1"/>
              <a:t>DataLoader</a:t>
            </a:r>
            <a:endParaRPr lang="en-US" sz="2400" dirty="0"/>
          </a:p>
        </p:txBody>
      </p:sp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82C2B92D-53D1-6AB9-F3C2-C727ED97643A}"/>
              </a:ext>
            </a:extLst>
          </p:cNvPr>
          <p:cNvSpPr/>
          <p:nvPr/>
        </p:nvSpPr>
        <p:spPr>
          <a:xfrm>
            <a:off x="10005190" y="3627955"/>
            <a:ext cx="1995324" cy="1042434"/>
          </a:xfrm>
          <a:prstGeom prst="wedgeRoundRectCallout">
            <a:avLst>
              <a:gd name="adj1" fmla="val -99635"/>
              <a:gd name="adj2" fmla="val -77660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Adam optimizer</a:t>
            </a:r>
          </a:p>
        </p:txBody>
      </p:sp>
      <p:sp>
        <p:nvSpPr>
          <p:cNvPr id="12" name="Rounded Rectangular Callout 11">
            <a:extLst>
              <a:ext uri="{FF2B5EF4-FFF2-40B4-BE49-F238E27FC236}">
                <a16:creationId xmlns:a16="http://schemas.microsoft.com/office/drawing/2014/main" id="{720C2664-DD45-3688-987C-8B616C7B3604}"/>
              </a:ext>
            </a:extLst>
          </p:cNvPr>
          <p:cNvSpPr/>
          <p:nvPr/>
        </p:nvSpPr>
        <p:spPr>
          <a:xfrm>
            <a:off x="4755632" y="3554600"/>
            <a:ext cx="4362609" cy="550879"/>
          </a:xfrm>
          <a:prstGeom prst="wedgeRoundRectCallout">
            <a:avLst>
              <a:gd name="adj1" fmla="val -62257"/>
              <a:gd name="adj2" fmla="val -4157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Epoch is one pass over data</a:t>
            </a:r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6EE1AB30-31F0-F234-F930-B3AE3A24C994}"/>
              </a:ext>
            </a:extLst>
          </p:cNvPr>
          <p:cNvSpPr/>
          <p:nvPr/>
        </p:nvSpPr>
        <p:spPr>
          <a:xfrm>
            <a:off x="4626842" y="4232100"/>
            <a:ext cx="4761856" cy="550879"/>
          </a:xfrm>
          <a:prstGeom prst="wedgeRoundRectCallout">
            <a:avLst>
              <a:gd name="adj1" fmla="val -57118"/>
              <a:gd name="adj2" fmla="val -25198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Load one minibatch at a time </a:t>
            </a:r>
          </a:p>
        </p:txBody>
      </p:sp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4231C2FC-10B9-AF8B-552D-C8B936CD5473}"/>
              </a:ext>
            </a:extLst>
          </p:cNvPr>
          <p:cNvSpPr/>
          <p:nvPr/>
        </p:nvSpPr>
        <p:spPr>
          <a:xfrm>
            <a:off x="6096000" y="4909600"/>
            <a:ext cx="3694091" cy="879224"/>
          </a:xfrm>
          <a:prstGeom prst="wedgeRoundRectCallout">
            <a:avLst>
              <a:gd name="adj1" fmla="val -109064"/>
              <a:gd name="adj2" fmla="val 1288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Compute the gradient of the loss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019C8CD1-A694-5A00-3A77-8641E4D731D0}"/>
              </a:ext>
            </a:extLst>
          </p:cNvPr>
          <p:cNvSpPr/>
          <p:nvPr/>
        </p:nvSpPr>
        <p:spPr>
          <a:xfrm>
            <a:off x="4486141" y="5895511"/>
            <a:ext cx="7580181" cy="545930"/>
          </a:xfrm>
          <a:prstGeom prst="wedgeRoundRectCallout">
            <a:avLst>
              <a:gd name="adj1" fmla="val -60048"/>
              <a:gd name="adj2" fmla="val -3259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Use optimizer to update all the parameters (1-step)</a:t>
            </a:r>
          </a:p>
        </p:txBody>
      </p:sp>
    </p:spTree>
    <p:extLst>
      <p:ext uri="{BB962C8B-B14F-4D97-AF65-F5344CB8AC3E}">
        <p14:creationId xmlns:p14="http://schemas.microsoft.com/office/powerpoint/2010/main" val="3358157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4223B6-AB1B-CE60-32F0-3DA5A0778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Notebook, Part 1: tensors, autograd, data loaders, modules, losses, and the training loop.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768FF59-F6D0-FD62-BA71-B20F0DD39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211CF-B413-E59E-2E25-B6044FEBF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997510A-7A6E-3005-873B-9648C5A68A3A}"/>
              </a:ext>
            </a:extLst>
          </p:cNvPr>
          <p:cNvSpPr/>
          <p:nvPr/>
        </p:nvSpPr>
        <p:spPr>
          <a:xfrm>
            <a:off x="6176681" y="985914"/>
            <a:ext cx="5011271" cy="62345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DEBA4E-3F57-9200-2AB3-8CC41DB16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/>
              <a:t>Roadmap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0A2A6-B7B9-888F-5519-604106E4D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PyTorch</a:t>
            </a:r>
            <a:endParaRPr lang="en-US" dirty="0"/>
          </a:p>
          <a:p>
            <a:r>
              <a:rPr lang="en-US" dirty="0"/>
              <a:t>Parameter Initialization</a:t>
            </a:r>
          </a:p>
          <a:p>
            <a:r>
              <a:rPr lang="en-US" dirty="0"/>
              <a:t>Normalization</a:t>
            </a:r>
          </a:p>
        </p:txBody>
      </p:sp>
    </p:spTree>
    <p:extLst>
      <p:ext uri="{BB962C8B-B14F-4D97-AF65-F5344CB8AC3E}">
        <p14:creationId xmlns:p14="http://schemas.microsoft.com/office/powerpoint/2010/main" val="103590548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90192-542B-EBCA-24DB-CBC102DEE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Choice of Initial Parameters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C985E-B95A-3F06-FC38-C2ABAEA4ED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The neural network loss surface is </a:t>
            </a:r>
            <a:r>
              <a:rPr lang="en-US" b="1"/>
              <a:t>highly non-convex </a:t>
            </a:r>
            <a:r>
              <a:rPr lang="en-US"/>
              <a:t>so choice of starting point can result in:</a:t>
            </a:r>
            <a:endParaRPr lang="en-US" b="1"/>
          </a:p>
          <a:p>
            <a:r>
              <a:rPr lang="en-US">
                <a:sym typeface="Wingdings" pitchFamily="2" charset="2"/>
              </a:rPr>
              <a:t>diverging solutions</a:t>
            </a:r>
          </a:p>
          <a:p>
            <a:r>
              <a:rPr lang="en-US">
                <a:sym typeface="Wingdings" pitchFamily="2" charset="2"/>
              </a:rPr>
              <a:t>slow convergence</a:t>
            </a:r>
          </a:p>
          <a:p>
            <a:r>
              <a:rPr lang="en-US">
                <a:sym typeface="Wingdings" pitchFamily="2" charset="2"/>
              </a:rPr>
              <a:t>bad local minima 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What makes a good starting </a:t>
            </a:r>
            <a:br>
              <a:rPr lang="en-US"/>
            </a:br>
            <a:r>
              <a:rPr lang="en-US"/>
              <a:t>point?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C37765-AEB8-08F7-7E18-B5B95867D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166" y="2171374"/>
            <a:ext cx="6523070" cy="38925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2016261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2C9CE02-CA2B-0A1E-CEC1-08AB0C7B9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0712" y="1744432"/>
            <a:ext cx="8209547" cy="36486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9553E6-53B7-F36B-1760-4CD8940E6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“Sweet-spot” of the Non-Linearity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E5406-4A59-69B7-613D-4DCB6FD68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39"/>
            <a:ext cx="11567160" cy="5012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Sweet-spot</a:t>
            </a:r>
            <a:r>
              <a:rPr lang="en-US" dirty="0"/>
              <a:t> is near the </a:t>
            </a:r>
            <a:r>
              <a:rPr lang="en-US" b="1" dirty="0"/>
              <a:t>transition point </a:t>
            </a:r>
            <a:r>
              <a:rPr lang="en-US" dirty="0"/>
              <a:t>in the non-linear transformation.</a:t>
            </a:r>
          </a:p>
          <a:p>
            <a:r>
              <a:rPr lang="en-US" dirty="0"/>
              <a:t>Non-zero gradient</a:t>
            </a:r>
          </a:p>
          <a:p>
            <a:r>
              <a:rPr lang="en-US" dirty="0"/>
              <a:t>Typically, </a:t>
            </a:r>
            <a:r>
              <a:rPr lang="en-US" b="1" dirty="0"/>
              <a:t>near zero</a:t>
            </a:r>
            <a:br>
              <a:rPr lang="en-US" b="1" dirty="0"/>
            </a:br>
            <a:r>
              <a:rPr lang="en-US" b="1" dirty="0"/>
              <a:t>pre-activations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Outside the transition point the activation is </a:t>
            </a:r>
            <a:r>
              <a:rPr lang="en-US" b="1" dirty="0">
                <a:solidFill>
                  <a:schemeClr val="accent6"/>
                </a:solidFill>
              </a:rPr>
              <a:t>saturated</a:t>
            </a:r>
            <a:r>
              <a:rPr lang="en-US" dirty="0"/>
              <a:t>.</a:t>
            </a:r>
          </a:p>
          <a:p>
            <a:r>
              <a:rPr lang="en-US" dirty="0"/>
              <a:t>Small changes don’t change activation.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A5F664-FB11-6475-7041-DD4A15931D38}"/>
              </a:ext>
            </a:extLst>
          </p:cNvPr>
          <p:cNvSpPr/>
          <p:nvPr/>
        </p:nvSpPr>
        <p:spPr>
          <a:xfrm>
            <a:off x="5657971" y="2317848"/>
            <a:ext cx="1092157" cy="2346158"/>
          </a:xfrm>
          <a:prstGeom prst="rect">
            <a:avLst/>
          </a:prstGeom>
          <a:solidFill>
            <a:schemeClr val="accent3">
              <a:alpha val="65576"/>
            </a:schemeClr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F9C826A-478C-7C66-E042-122738B96357}"/>
              </a:ext>
            </a:extLst>
          </p:cNvPr>
          <p:cNvGrpSpPr/>
          <p:nvPr/>
        </p:nvGrpSpPr>
        <p:grpSpPr>
          <a:xfrm>
            <a:off x="5187646" y="2317848"/>
            <a:ext cx="2032807" cy="2346158"/>
            <a:chOff x="4999387" y="2358189"/>
            <a:chExt cx="2032807" cy="234615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55EA0A0-1EE0-20E3-BD46-C79CCE13C417}"/>
                </a:ext>
              </a:extLst>
            </p:cNvPr>
            <p:cNvSpPr/>
            <p:nvPr/>
          </p:nvSpPr>
          <p:spPr>
            <a:xfrm>
              <a:off x="4999387" y="2358189"/>
              <a:ext cx="470325" cy="2346158"/>
            </a:xfrm>
            <a:prstGeom prst="rect">
              <a:avLst/>
            </a:prstGeom>
            <a:solidFill>
              <a:schemeClr val="accent6">
                <a:alpha val="49687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3851FC2-D059-AE5D-04E4-E125A82E8F26}"/>
                </a:ext>
              </a:extLst>
            </p:cNvPr>
            <p:cNvSpPr/>
            <p:nvPr/>
          </p:nvSpPr>
          <p:spPr>
            <a:xfrm>
              <a:off x="6561869" y="2358189"/>
              <a:ext cx="470325" cy="2346158"/>
            </a:xfrm>
            <a:prstGeom prst="rect">
              <a:avLst/>
            </a:prstGeom>
            <a:solidFill>
              <a:schemeClr val="accent6">
                <a:alpha val="49687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3890A7E3-0A2F-612B-F69B-31086B9BB728}"/>
              </a:ext>
            </a:extLst>
          </p:cNvPr>
          <p:cNvSpPr/>
          <p:nvPr/>
        </p:nvSpPr>
        <p:spPr>
          <a:xfrm>
            <a:off x="8113572" y="2317848"/>
            <a:ext cx="560450" cy="2346158"/>
          </a:xfrm>
          <a:prstGeom prst="rect">
            <a:avLst/>
          </a:prstGeom>
          <a:solidFill>
            <a:schemeClr val="accent3">
              <a:alpha val="65576"/>
            </a:schemeClr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85AB181-EF82-E369-68D4-71DAF4B93547}"/>
              </a:ext>
            </a:extLst>
          </p:cNvPr>
          <p:cNvGrpSpPr/>
          <p:nvPr/>
        </p:nvGrpSpPr>
        <p:grpSpPr>
          <a:xfrm>
            <a:off x="7356109" y="2317848"/>
            <a:ext cx="2075376" cy="2346158"/>
            <a:chOff x="7167850" y="2358189"/>
            <a:chExt cx="2075376" cy="234615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0EF7749-57EB-C12E-93D6-2F8251258F84}"/>
                </a:ext>
              </a:extLst>
            </p:cNvPr>
            <p:cNvSpPr/>
            <p:nvPr/>
          </p:nvSpPr>
          <p:spPr>
            <a:xfrm>
              <a:off x="7167850" y="2358189"/>
              <a:ext cx="757463" cy="2346158"/>
            </a:xfrm>
            <a:prstGeom prst="rect">
              <a:avLst/>
            </a:prstGeom>
            <a:solidFill>
              <a:schemeClr val="accent6">
                <a:alpha val="49687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F4DE824-67A1-2F58-59EE-3FCD6E018725}"/>
                </a:ext>
              </a:extLst>
            </p:cNvPr>
            <p:cNvSpPr/>
            <p:nvPr/>
          </p:nvSpPr>
          <p:spPr>
            <a:xfrm>
              <a:off x="8485763" y="2358189"/>
              <a:ext cx="757463" cy="2346158"/>
            </a:xfrm>
            <a:prstGeom prst="rect">
              <a:avLst/>
            </a:prstGeom>
            <a:solidFill>
              <a:schemeClr val="accent6">
                <a:alpha val="49687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CB3F2E5F-9716-7783-94AA-E7EDE5F2B796}"/>
              </a:ext>
            </a:extLst>
          </p:cNvPr>
          <p:cNvSpPr/>
          <p:nvPr/>
        </p:nvSpPr>
        <p:spPr>
          <a:xfrm>
            <a:off x="10595575" y="2317848"/>
            <a:ext cx="1034716" cy="2346158"/>
          </a:xfrm>
          <a:prstGeom prst="rect">
            <a:avLst/>
          </a:prstGeom>
          <a:solidFill>
            <a:schemeClr val="accent3">
              <a:alpha val="65576"/>
            </a:schemeClr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E233F0E-206E-FE9B-5044-B9E308E15CE0}"/>
              </a:ext>
            </a:extLst>
          </p:cNvPr>
          <p:cNvSpPr/>
          <p:nvPr/>
        </p:nvSpPr>
        <p:spPr>
          <a:xfrm>
            <a:off x="9549757" y="2317848"/>
            <a:ext cx="1034716" cy="2346158"/>
          </a:xfrm>
          <a:prstGeom prst="rect">
            <a:avLst/>
          </a:prstGeom>
          <a:solidFill>
            <a:schemeClr val="accent6">
              <a:alpha val="49687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09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692EA-FD0A-9ACA-B730-99721FE5B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Starting at Zero-Weights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B78A17C-01E1-EB47-1B3F-E9DAD51CCBA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If we initialize all weights to zero, the pre-activations will all be zero (at the </a:t>
                </a:r>
                <a:r>
                  <a:rPr lang="en-US" b="1" dirty="0"/>
                  <a:t>transition point</a:t>
                </a:r>
                <a:r>
                  <a:rPr lang="en-US" dirty="0"/>
                  <a:t>).</a:t>
                </a:r>
              </a:p>
              <a:p>
                <a:pPr marL="0" indent="0">
                  <a:buNone/>
                </a:pPr>
                <a:r>
                  <a:rPr lang="en-US" b="1" dirty="0"/>
                  <a:t>Example: </a:t>
                </a:r>
                <a:r>
                  <a:rPr lang="en-US" dirty="0"/>
                  <a:t>Two hidden-layer neural network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/>
                  <a:t>If all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</m:d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then all the </a:t>
                </a:r>
                <a:r>
                  <a:rPr lang="en-US" b="1" dirty="0"/>
                  <a:t>pre-activations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are also zero.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B78A17C-01E1-EB47-1B3F-E9DAD51CCBA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96" t="-2400" r="-8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5" name="Oval 114">
                <a:extLst>
                  <a:ext uri="{FF2B5EF4-FFF2-40B4-BE49-F238E27FC236}">
                    <a16:creationId xmlns:a16="http://schemas.microsoft.com/office/drawing/2014/main" id="{887E1EEE-AFCB-0685-BEB7-0685D665F171}"/>
                  </a:ext>
                </a:extLst>
              </p:cNvPr>
              <p:cNvSpPr/>
              <p:nvPr/>
            </p:nvSpPr>
            <p:spPr>
              <a:xfrm>
                <a:off x="312419" y="3273572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15" name="Oval 114">
                <a:extLst>
                  <a:ext uri="{FF2B5EF4-FFF2-40B4-BE49-F238E27FC236}">
                    <a16:creationId xmlns:a16="http://schemas.microsoft.com/office/drawing/2014/main" id="{887E1EEE-AFCB-0685-BEB7-0685D665F17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9" y="3273572"/>
                <a:ext cx="324888" cy="324888"/>
              </a:xfrm>
              <a:prstGeom prst="ellipse">
                <a:avLst/>
              </a:prstGeom>
              <a:blipFill>
                <a:blip r:embed="rId3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45895A1D-0219-1F22-5F85-7284E2B9C6F0}"/>
                  </a:ext>
                </a:extLst>
              </p:cNvPr>
              <p:cNvSpPr/>
              <p:nvPr/>
            </p:nvSpPr>
            <p:spPr>
              <a:xfrm>
                <a:off x="312419" y="3674681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45895A1D-0219-1F22-5F85-7284E2B9C6F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9" y="3674681"/>
                <a:ext cx="324888" cy="324888"/>
              </a:xfrm>
              <a:prstGeom prst="ellipse">
                <a:avLst/>
              </a:prstGeom>
              <a:blipFill>
                <a:blip r:embed="rId4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50ED5473-A624-7743-39CE-CCB2F1E42E8B}"/>
                  </a:ext>
                </a:extLst>
              </p:cNvPr>
              <p:cNvSpPr/>
              <p:nvPr/>
            </p:nvSpPr>
            <p:spPr>
              <a:xfrm>
                <a:off x="312419" y="4328962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50ED5473-A624-7743-39CE-CCB2F1E42E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9" y="4328962"/>
                <a:ext cx="324888" cy="324888"/>
              </a:xfrm>
              <a:prstGeom prst="ellipse">
                <a:avLst/>
              </a:prstGeom>
              <a:blipFill>
                <a:blip r:embed="rId5"/>
                <a:stretch>
                  <a:fillRect l="-7143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8679EE4-58AA-B5EC-4755-40735706D12B}"/>
              </a:ext>
            </a:extLst>
          </p:cNvPr>
          <p:cNvGrpSpPr/>
          <p:nvPr/>
        </p:nvGrpSpPr>
        <p:grpSpPr>
          <a:xfrm>
            <a:off x="460005" y="4075790"/>
            <a:ext cx="29715" cy="176951"/>
            <a:chOff x="1910281" y="4632254"/>
            <a:chExt cx="45720" cy="272256"/>
          </a:xfrm>
        </p:grpSpPr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AEBAAD9F-1D94-F418-4030-75BA35E207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824B18D5-17DC-D34D-D322-0BA4A9A7ED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969DF2C7-BA57-8CFD-C45B-63EAC75D4AF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8AA078BC-D390-1701-5926-7D3F2A723853}"/>
              </a:ext>
            </a:extLst>
          </p:cNvPr>
          <p:cNvGrpSpPr/>
          <p:nvPr/>
        </p:nvGrpSpPr>
        <p:grpSpPr>
          <a:xfrm>
            <a:off x="2278328" y="4147747"/>
            <a:ext cx="29715" cy="176951"/>
            <a:chOff x="1910281" y="4632254"/>
            <a:chExt cx="45720" cy="272256"/>
          </a:xfrm>
        </p:grpSpPr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743C88D2-65CA-2EC2-BE4A-DB809010F1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F566D70C-F5BE-E48C-947B-8F58B2AC12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011F3556-0A91-BCBC-770B-D112D3A034D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E6028D60-656F-7B89-5FDA-A6E3926441FF}"/>
              </a:ext>
            </a:extLst>
          </p:cNvPr>
          <p:cNvGrpSpPr/>
          <p:nvPr/>
        </p:nvGrpSpPr>
        <p:grpSpPr>
          <a:xfrm>
            <a:off x="1590848" y="3037853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6" name="Oval 105">
                  <a:extLst>
                    <a:ext uri="{FF2B5EF4-FFF2-40B4-BE49-F238E27FC236}">
                      <a16:creationId xmlns:a16="http://schemas.microsoft.com/office/drawing/2014/main" id="{5E86998A-ED16-DA7C-1E57-9B57716D42B6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06" name="Oval 105">
                  <a:extLst>
                    <a:ext uri="{FF2B5EF4-FFF2-40B4-BE49-F238E27FC236}">
                      <a16:creationId xmlns:a16="http://schemas.microsoft.com/office/drawing/2014/main" id="{5E86998A-ED16-DA7C-1E57-9B57716D42B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7" name="Right Arrow 106">
              <a:extLst>
                <a:ext uri="{FF2B5EF4-FFF2-40B4-BE49-F238E27FC236}">
                  <a16:creationId xmlns:a16="http://schemas.microsoft.com/office/drawing/2014/main" id="{516E3124-D72A-BD60-C2F7-AC9965747185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1A1E7C7D-0A5A-5FBF-6AFE-B4FE0BE53F30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A124D93D-9E51-A7AD-877B-92F20ACDE317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11" name="Oval 110">
                    <a:extLst>
                      <a:ext uri="{FF2B5EF4-FFF2-40B4-BE49-F238E27FC236}">
                        <a16:creationId xmlns:a16="http://schemas.microsoft.com/office/drawing/2014/main" id="{7F783C3B-5DFD-45FC-BCCB-C9878DAB65EE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11" name="Oval 110">
                    <a:extLst>
                      <a:ext uri="{FF2B5EF4-FFF2-40B4-BE49-F238E27FC236}">
                        <a16:creationId xmlns:a16="http://schemas.microsoft.com/office/drawing/2014/main" id="{7F783C3B-5DFD-45FC-BCCB-C9878DAB65EE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9" name="TextBox 108">
                  <a:extLst>
                    <a:ext uri="{FF2B5EF4-FFF2-40B4-BE49-F238E27FC236}">
                      <a16:creationId xmlns:a16="http://schemas.microsoft.com/office/drawing/2014/main" id="{DDA434D8-4722-6F7B-C044-5444FD988FAC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09" name="TextBox 108">
                  <a:extLst>
                    <a:ext uri="{FF2B5EF4-FFF2-40B4-BE49-F238E27FC236}">
                      <a16:creationId xmlns:a16="http://schemas.microsoft.com/office/drawing/2014/main" id="{DDA434D8-4722-6F7B-C044-5444FD988FA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8"/>
                  <a:stretch>
                    <a:fillRect l="-30000" r="-30000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C4449D95-DAAF-1BC6-51DB-98B8844C4071}"/>
              </a:ext>
            </a:extLst>
          </p:cNvPr>
          <p:cNvGrpSpPr/>
          <p:nvPr/>
        </p:nvGrpSpPr>
        <p:grpSpPr>
          <a:xfrm>
            <a:off x="1590848" y="3598570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0" name="Oval 99">
                  <a:extLst>
                    <a:ext uri="{FF2B5EF4-FFF2-40B4-BE49-F238E27FC236}">
                      <a16:creationId xmlns:a16="http://schemas.microsoft.com/office/drawing/2014/main" id="{8FA4F39B-1FBA-DC83-1276-25FCFC891C69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00" name="Oval 99">
                  <a:extLst>
                    <a:ext uri="{FF2B5EF4-FFF2-40B4-BE49-F238E27FC236}">
                      <a16:creationId xmlns:a16="http://schemas.microsoft.com/office/drawing/2014/main" id="{8FA4F39B-1FBA-DC83-1276-25FCFC891C6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1" name="Right Arrow 100">
              <a:extLst>
                <a:ext uri="{FF2B5EF4-FFF2-40B4-BE49-F238E27FC236}">
                  <a16:creationId xmlns:a16="http://schemas.microsoft.com/office/drawing/2014/main" id="{95CC59D0-CEFB-4493-1094-4746645F14BE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62E5E978-7B33-14FC-05E5-CB786B8224E0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04" name="Oval 103">
                <a:extLst>
                  <a:ext uri="{FF2B5EF4-FFF2-40B4-BE49-F238E27FC236}">
                    <a16:creationId xmlns:a16="http://schemas.microsoft.com/office/drawing/2014/main" id="{3C103AA0-284E-937F-17A0-9A1290E18051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05" name="Oval 104">
                    <a:extLst>
                      <a:ext uri="{FF2B5EF4-FFF2-40B4-BE49-F238E27FC236}">
                        <a16:creationId xmlns:a16="http://schemas.microsoft.com/office/drawing/2014/main" id="{762B6636-0BB6-C921-29B8-6D9DC81AA7F3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05" name="Oval 104">
                    <a:extLst>
                      <a:ext uri="{FF2B5EF4-FFF2-40B4-BE49-F238E27FC236}">
                        <a16:creationId xmlns:a16="http://schemas.microsoft.com/office/drawing/2014/main" id="{762B6636-0BB6-C921-29B8-6D9DC81AA7F3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id="{EB0DBFAD-AFB2-9282-7F70-7CF8AD978B2E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id="{EB0DBFAD-AFB2-9282-7F70-7CF8AD978B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1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94903A4D-B439-867D-089E-91510AF72CDE}"/>
              </a:ext>
            </a:extLst>
          </p:cNvPr>
          <p:cNvGrpSpPr/>
          <p:nvPr/>
        </p:nvGrpSpPr>
        <p:grpSpPr>
          <a:xfrm>
            <a:off x="1590848" y="4461212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4" name="Oval 93">
                  <a:extLst>
                    <a:ext uri="{FF2B5EF4-FFF2-40B4-BE49-F238E27FC236}">
                      <a16:creationId xmlns:a16="http://schemas.microsoft.com/office/drawing/2014/main" id="{DA35558B-CF4D-4AFB-B812-DCC859A48852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94" name="Oval 93">
                  <a:extLst>
                    <a:ext uri="{FF2B5EF4-FFF2-40B4-BE49-F238E27FC236}">
                      <a16:creationId xmlns:a16="http://schemas.microsoft.com/office/drawing/2014/main" id="{DA35558B-CF4D-4AFB-B812-DCC859A4885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2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5" name="Right Arrow 94">
              <a:extLst>
                <a:ext uri="{FF2B5EF4-FFF2-40B4-BE49-F238E27FC236}">
                  <a16:creationId xmlns:a16="http://schemas.microsoft.com/office/drawing/2014/main" id="{E69CCA7B-546D-D024-F6DE-7F283EF80F92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607EA036-251F-4CDD-5993-72798F7C1390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94B532F1-C9FD-68B2-20D7-1068C64989C0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99" name="Oval 98">
                    <a:extLst>
                      <a:ext uri="{FF2B5EF4-FFF2-40B4-BE49-F238E27FC236}">
                        <a16:creationId xmlns:a16="http://schemas.microsoft.com/office/drawing/2014/main" id="{90D51F31-B7FC-F555-4042-B0CE94BDD911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(1)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99" name="Oval 98">
                    <a:extLst>
                      <a:ext uri="{FF2B5EF4-FFF2-40B4-BE49-F238E27FC236}">
                        <a16:creationId xmlns:a16="http://schemas.microsoft.com/office/drawing/2014/main" id="{90D51F31-B7FC-F555-4042-B0CE94BDD911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3"/>
                    <a:stretch>
                      <a:fillRect r="-750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A786F3AA-7F99-DC77-6E98-00E572565246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A786F3AA-7F99-DC77-6E98-00E57256524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1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6BB54C9A-1BEA-8F96-8188-4C18FBB07A98}"/>
              </a:ext>
            </a:extLst>
          </p:cNvPr>
          <p:cNvGrpSpPr/>
          <p:nvPr/>
        </p:nvGrpSpPr>
        <p:grpSpPr>
          <a:xfrm>
            <a:off x="4553580" y="4147747"/>
            <a:ext cx="29715" cy="176951"/>
            <a:chOff x="1910281" y="4632254"/>
            <a:chExt cx="45720" cy="272256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7900116A-4054-C82A-2581-C225E62809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85DCBD9D-B105-2329-86D6-CD8F4BE587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ED124BA0-917C-1848-4145-2B23FEAB90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4FC4B4AC-4AE4-6D40-77CD-7A9A9BCD3B71}"/>
              </a:ext>
            </a:extLst>
          </p:cNvPr>
          <p:cNvGrpSpPr/>
          <p:nvPr/>
        </p:nvGrpSpPr>
        <p:grpSpPr>
          <a:xfrm>
            <a:off x="3866100" y="3037853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1" name="Oval 80">
                  <a:extLst>
                    <a:ext uri="{FF2B5EF4-FFF2-40B4-BE49-F238E27FC236}">
                      <a16:creationId xmlns:a16="http://schemas.microsoft.com/office/drawing/2014/main" id="{EBB1A81B-B0C3-308F-54DB-2C7505DBD6B0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81" name="Oval 80">
                  <a:extLst>
                    <a:ext uri="{FF2B5EF4-FFF2-40B4-BE49-F238E27FC236}">
                      <a16:creationId xmlns:a16="http://schemas.microsoft.com/office/drawing/2014/main" id="{EBB1A81B-B0C3-308F-54DB-2C7505DBD6B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2" name="Right Arrow 81">
              <a:extLst>
                <a:ext uri="{FF2B5EF4-FFF2-40B4-BE49-F238E27FC236}">
                  <a16:creationId xmlns:a16="http://schemas.microsoft.com/office/drawing/2014/main" id="{7874A175-B865-2DEE-FAA7-E9ADEF6E535C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8AB8C484-D08D-C052-BFF1-BD9AAB6849E2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id="{0D85DA48-B78D-D10E-A4CA-D07EDC46914E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86" name="Oval 85">
                    <a:extLst>
                      <a:ext uri="{FF2B5EF4-FFF2-40B4-BE49-F238E27FC236}">
                        <a16:creationId xmlns:a16="http://schemas.microsoft.com/office/drawing/2014/main" id="{AEDD48A0-0CA3-9C00-7F2B-CF4197ABF90F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86" name="Oval 85">
                    <a:extLst>
                      <a:ext uri="{FF2B5EF4-FFF2-40B4-BE49-F238E27FC236}">
                        <a16:creationId xmlns:a16="http://schemas.microsoft.com/office/drawing/2014/main" id="{AEDD48A0-0CA3-9C00-7F2B-CF4197ABF90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FC0AC9B2-3994-08B1-6051-C918EFF01FBA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FC0AC9B2-3994-08B1-6051-C918EFF01FB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6"/>
                  <a:stretch>
                    <a:fillRect l="-30000" r="-30000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A5D2826-B0C1-C86D-94C2-5757CBE3926F}"/>
              </a:ext>
            </a:extLst>
          </p:cNvPr>
          <p:cNvGrpSpPr/>
          <p:nvPr/>
        </p:nvGrpSpPr>
        <p:grpSpPr>
          <a:xfrm>
            <a:off x="3866100" y="3598570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5" name="Oval 74">
                  <a:extLst>
                    <a:ext uri="{FF2B5EF4-FFF2-40B4-BE49-F238E27FC236}">
                      <a16:creationId xmlns:a16="http://schemas.microsoft.com/office/drawing/2014/main" id="{360B7CD4-53BB-3805-BE6E-1BDD455CF0E4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75" name="Oval 74">
                  <a:extLst>
                    <a:ext uri="{FF2B5EF4-FFF2-40B4-BE49-F238E27FC236}">
                      <a16:creationId xmlns:a16="http://schemas.microsoft.com/office/drawing/2014/main" id="{360B7CD4-53BB-3805-BE6E-1BDD455CF0E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6" name="Right Arrow 75">
              <a:extLst>
                <a:ext uri="{FF2B5EF4-FFF2-40B4-BE49-F238E27FC236}">
                  <a16:creationId xmlns:a16="http://schemas.microsoft.com/office/drawing/2014/main" id="{DAFA3767-4E79-EFF9-3141-F24C3DCAEA92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3827E91C-29EB-ABF1-2960-5936F1B35AE2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4DBEC6AF-71F4-C30F-D5E1-46A9B50848D3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80" name="Oval 79">
                    <a:extLst>
                      <a:ext uri="{FF2B5EF4-FFF2-40B4-BE49-F238E27FC236}">
                        <a16:creationId xmlns:a16="http://schemas.microsoft.com/office/drawing/2014/main" id="{C6612024-9E92-0718-613D-EC31718A4D40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80" name="Oval 79">
                    <a:extLst>
                      <a:ext uri="{FF2B5EF4-FFF2-40B4-BE49-F238E27FC236}">
                        <a16:creationId xmlns:a16="http://schemas.microsoft.com/office/drawing/2014/main" id="{C6612024-9E92-0718-613D-EC31718A4D4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7A9DCB2C-2B1D-5EF1-52CF-F04E57D1A847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7A9DCB2C-2B1D-5EF1-52CF-F04E57D1A84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9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1C89352D-685C-5381-ACAF-8479C56D12CB}"/>
              </a:ext>
            </a:extLst>
          </p:cNvPr>
          <p:cNvGrpSpPr/>
          <p:nvPr/>
        </p:nvGrpSpPr>
        <p:grpSpPr>
          <a:xfrm>
            <a:off x="3866100" y="4461212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9" name="Oval 68">
                  <a:extLst>
                    <a:ext uri="{FF2B5EF4-FFF2-40B4-BE49-F238E27FC236}">
                      <a16:creationId xmlns:a16="http://schemas.microsoft.com/office/drawing/2014/main" id="{06E230F6-460E-B5B6-806D-07E19AD00BBA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69" name="Oval 68">
                  <a:extLst>
                    <a:ext uri="{FF2B5EF4-FFF2-40B4-BE49-F238E27FC236}">
                      <a16:creationId xmlns:a16="http://schemas.microsoft.com/office/drawing/2014/main" id="{06E230F6-460E-B5B6-806D-07E19AD00BB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0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0" name="Right Arrow 69">
              <a:extLst>
                <a:ext uri="{FF2B5EF4-FFF2-40B4-BE49-F238E27FC236}">
                  <a16:creationId xmlns:a16="http://schemas.microsoft.com/office/drawing/2014/main" id="{024CCB26-A305-F7A5-C726-B03BE899EC78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2D8CEF3B-2E72-2E48-0696-07180B3F1155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7ABE13E7-52FC-22C1-40B8-ABC34020239B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74" name="Oval 73">
                    <a:extLst>
                      <a:ext uri="{FF2B5EF4-FFF2-40B4-BE49-F238E27FC236}">
                        <a16:creationId xmlns:a16="http://schemas.microsoft.com/office/drawing/2014/main" id="{59607E38-BD4F-72B0-33C9-6DCE40459D30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(2)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74" name="Oval 73">
                    <a:extLst>
                      <a:ext uri="{FF2B5EF4-FFF2-40B4-BE49-F238E27FC236}">
                        <a16:creationId xmlns:a16="http://schemas.microsoft.com/office/drawing/2014/main" id="{59607E38-BD4F-72B0-33C9-6DCE40459D3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1"/>
                    <a:stretch>
                      <a:fillRect l="-2564" r="-769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5AC4BB3C-127A-67DC-4DA4-F6660866707E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5AC4BB3C-127A-67DC-4DA4-F6660866707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9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7672CC7-AEDE-85BD-C40D-9A26C83CBEA9}"/>
              </a:ext>
            </a:extLst>
          </p:cNvPr>
          <p:cNvCxnSpPr>
            <a:stCxn id="115" idx="6"/>
            <a:endCxn id="110" idx="2"/>
          </p:cNvCxnSpPr>
          <p:nvPr/>
        </p:nvCxnSpPr>
        <p:spPr>
          <a:xfrm flipV="1">
            <a:off x="637307" y="3276460"/>
            <a:ext cx="953541" cy="159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79C2F52-BBFF-5136-A6A1-1E3752B30E0D}"/>
              </a:ext>
            </a:extLst>
          </p:cNvPr>
          <p:cNvCxnSpPr>
            <a:cxnSpLocks/>
            <a:stCxn id="116" idx="6"/>
            <a:endCxn id="110" idx="3"/>
          </p:cNvCxnSpPr>
          <p:nvPr/>
        </p:nvCxnSpPr>
        <p:spPr>
          <a:xfrm flipV="1">
            <a:off x="637307" y="3331077"/>
            <a:ext cx="976165" cy="506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69A7CCB-31AD-76C0-BCFA-AD4E54335CDF}"/>
              </a:ext>
            </a:extLst>
          </p:cNvPr>
          <p:cNvCxnSpPr>
            <a:cxnSpLocks/>
            <a:stCxn id="117" idx="6"/>
            <a:endCxn id="110" idx="4"/>
          </p:cNvCxnSpPr>
          <p:nvPr/>
        </p:nvCxnSpPr>
        <p:spPr>
          <a:xfrm flipV="1">
            <a:off x="637307" y="3353701"/>
            <a:ext cx="1030783" cy="11377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9339CD7-5FAB-940A-6011-C8ABC16292B7}"/>
              </a:ext>
            </a:extLst>
          </p:cNvPr>
          <p:cNvCxnSpPr>
            <a:cxnSpLocks/>
            <a:stCxn id="115" idx="6"/>
            <a:endCxn id="104" idx="1"/>
          </p:cNvCxnSpPr>
          <p:nvPr/>
        </p:nvCxnSpPr>
        <p:spPr>
          <a:xfrm>
            <a:off x="637307" y="3436016"/>
            <a:ext cx="976165" cy="3465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5B6FF6D-69CF-C87F-25E8-3898D5D7CF62}"/>
              </a:ext>
            </a:extLst>
          </p:cNvPr>
          <p:cNvCxnSpPr>
            <a:cxnSpLocks/>
            <a:stCxn id="116" idx="6"/>
            <a:endCxn id="104" idx="2"/>
          </p:cNvCxnSpPr>
          <p:nvPr/>
        </p:nvCxnSpPr>
        <p:spPr>
          <a:xfrm>
            <a:off x="637307" y="3837125"/>
            <a:ext cx="953541" cy="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9881DFE-61B6-2AE1-4021-DD49B7EA4EAA}"/>
              </a:ext>
            </a:extLst>
          </p:cNvPr>
          <p:cNvCxnSpPr>
            <a:cxnSpLocks/>
            <a:stCxn id="117" idx="6"/>
            <a:endCxn id="104" idx="3"/>
          </p:cNvCxnSpPr>
          <p:nvPr/>
        </p:nvCxnSpPr>
        <p:spPr>
          <a:xfrm flipV="1">
            <a:off x="637307" y="3891794"/>
            <a:ext cx="976165" cy="5996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3FDDFD2-06FA-F78F-8228-5B8CF010E8AD}"/>
              </a:ext>
            </a:extLst>
          </p:cNvPr>
          <p:cNvCxnSpPr>
            <a:cxnSpLocks/>
            <a:stCxn id="116" idx="6"/>
            <a:endCxn id="98" idx="1"/>
          </p:cNvCxnSpPr>
          <p:nvPr/>
        </p:nvCxnSpPr>
        <p:spPr>
          <a:xfrm>
            <a:off x="637307" y="3837125"/>
            <a:ext cx="97616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6D71206-031E-C534-E3BC-631797B50320}"/>
              </a:ext>
            </a:extLst>
          </p:cNvPr>
          <p:cNvCxnSpPr>
            <a:cxnSpLocks/>
            <a:stCxn id="117" idx="6"/>
            <a:endCxn id="98" idx="2"/>
          </p:cNvCxnSpPr>
          <p:nvPr/>
        </p:nvCxnSpPr>
        <p:spPr>
          <a:xfrm>
            <a:off x="637307" y="4491406"/>
            <a:ext cx="95354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D7FA8EE-76EB-F196-5241-B6AFD3500278}"/>
              </a:ext>
            </a:extLst>
          </p:cNvPr>
          <p:cNvCxnSpPr>
            <a:cxnSpLocks/>
            <a:stCxn id="115" idx="6"/>
            <a:endCxn id="98" idx="0"/>
          </p:cNvCxnSpPr>
          <p:nvPr/>
        </p:nvCxnSpPr>
        <p:spPr>
          <a:xfrm>
            <a:off x="637307" y="3436016"/>
            <a:ext cx="103078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659D56D-ED95-C5F0-8EA8-4EDD029498D8}"/>
              </a:ext>
            </a:extLst>
          </p:cNvPr>
          <p:cNvCxnSpPr>
            <a:cxnSpLocks/>
            <a:stCxn id="106" idx="6"/>
            <a:endCxn id="85" idx="2"/>
          </p:cNvCxnSpPr>
          <p:nvPr/>
        </p:nvCxnSpPr>
        <p:spPr>
          <a:xfrm>
            <a:off x="2912559" y="3276460"/>
            <a:ext cx="95354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E02A33D-909B-F11B-D6B0-56C9C63100AD}"/>
              </a:ext>
            </a:extLst>
          </p:cNvPr>
          <p:cNvCxnSpPr>
            <a:cxnSpLocks/>
            <a:stCxn id="100" idx="6"/>
            <a:endCxn id="85" idx="3"/>
          </p:cNvCxnSpPr>
          <p:nvPr/>
        </p:nvCxnSpPr>
        <p:spPr>
          <a:xfrm flipV="1">
            <a:off x="2912559" y="3331077"/>
            <a:ext cx="976165" cy="5061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54BCC02-7C6E-9F76-D32E-DFC5684A0328}"/>
              </a:ext>
            </a:extLst>
          </p:cNvPr>
          <p:cNvCxnSpPr>
            <a:cxnSpLocks/>
            <a:stCxn id="94" idx="6"/>
            <a:endCxn id="85" idx="4"/>
          </p:cNvCxnSpPr>
          <p:nvPr/>
        </p:nvCxnSpPr>
        <p:spPr>
          <a:xfrm flipV="1">
            <a:off x="2912559" y="3353701"/>
            <a:ext cx="1030783" cy="13461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5B53B78-6545-E2B3-6504-6E29134D0807}"/>
              </a:ext>
            </a:extLst>
          </p:cNvPr>
          <p:cNvCxnSpPr>
            <a:cxnSpLocks/>
            <a:stCxn id="106" idx="6"/>
            <a:endCxn id="79" idx="1"/>
          </p:cNvCxnSpPr>
          <p:nvPr/>
        </p:nvCxnSpPr>
        <p:spPr>
          <a:xfrm>
            <a:off x="2912559" y="3276460"/>
            <a:ext cx="976165" cy="5060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55BF6F5-CEA6-8D2F-8463-A920ABE6DDFC}"/>
              </a:ext>
            </a:extLst>
          </p:cNvPr>
          <p:cNvCxnSpPr>
            <a:cxnSpLocks/>
            <a:stCxn id="100" idx="6"/>
            <a:endCxn id="79" idx="2"/>
          </p:cNvCxnSpPr>
          <p:nvPr/>
        </p:nvCxnSpPr>
        <p:spPr>
          <a:xfrm>
            <a:off x="2912559" y="3837177"/>
            <a:ext cx="95354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6E28BF6A-D68B-20B9-AE99-64D8CB35B594}"/>
              </a:ext>
            </a:extLst>
          </p:cNvPr>
          <p:cNvCxnSpPr>
            <a:cxnSpLocks/>
            <a:stCxn id="100" idx="6"/>
            <a:endCxn id="73" idx="1"/>
          </p:cNvCxnSpPr>
          <p:nvPr/>
        </p:nvCxnSpPr>
        <p:spPr>
          <a:xfrm>
            <a:off x="2912559" y="3837177"/>
            <a:ext cx="976165" cy="8080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4D565D5-E589-DD60-4E06-92704605F360}"/>
              </a:ext>
            </a:extLst>
          </p:cNvPr>
          <p:cNvCxnSpPr>
            <a:cxnSpLocks/>
            <a:stCxn id="106" idx="6"/>
            <a:endCxn id="73" idx="0"/>
          </p:cNvCxnSpPr>
          <p:nvPr/>
        </p:nvCxnSpPr>
        <p:spPr>
          <a:xfrm>
            <a:off x="2912559" y="3276460"/>
            <a:ext cx="1030783" cy="134611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96B85BB-0EFF-71CC-AE5C-2BF95A78D91E}"/>
              </a:ext>
            </a:extLst>
          </p:cNvPr>
          <p:cNvCxnSpPr>
            <a:cxnSpLocks/>
            <a:stCxn id="94" idx="6"/>
            <a:endCxn id="79" idx="3"/>
          </p:cNvCxnSpPr>
          <p:nvPr/>
        </p:nvCxnSpPr>
        <p:spPr>
          <a:xfrm flipV="1">
            <a:off x="2912559" y="3891794"/>
            <a:ext cx="976165" cy="808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B0428D6-015F-7879-03D5-FCEC76BA722A}"/>
              </a:ext>
            </a:extLst>
          </p:cNvPr>
          <p:cNvCxnSpPr>
            <a:cxnSpLocks/>
            <a:stCxn id="94" idx="6"/>
            <a:endCxn id="73" idx="2"/>
          </p:cNvCxnSpPr>
          <p:nvPr/>
        </p:nvCxnSpPr>
        <p:spPr>
          <a:xfrm>
            <a:off x="2912559" y="4699819"/>
            <a:ext cx="95354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631ABA2-BD85-D376-88DC-969C51104CCE}"/>
              </a:ext>
            </a:extLst>
          </p:cNvPr>
          <p:cNvGrpSpPr/>
          <p:nvPr/>
        </p:nvGrpSpPr>
        <p:grpSpPr>
          <a:xfrm>
            <a:off x="6828831" y="4147747"/>
            <a:ext cx="29715" cy="176951"/>
            <a:chOff x="1910281" y="4632254"/>
            <a:chExt cx="45720" cy="272256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0C0C808A-5A6C-265E-9794-56966607D2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B96E2BA4-563A-3646-ED7B-D2EA879FC6F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776C1B26-5A24-0DDA-4B54-E5C3E538260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3BA4606-E38C-CA7B-9E3B-0F9FDB7AD422}"/>
              </a:ext>
            </a:extLst>
          </p:cNvPr>
          <p:cNvGrpSpPr/>
          <p:nvPr/>
        </p:nvGrpSpPr>
        <p:grpSpPr>
          <a:xfrm>
            <a:off x="6141351" y="3037853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081E6AC5-8AEF-C720-67E0-A7E5BC7E693E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081E6AC5-8AEF-C720-67E0-A7E5BC7E693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7" name="Right Arrow 56">
              <a:extLst>
                <a:ext uri="{FF2B5EF4-FFF2-40B4-BE49-F238E27FC236}">
                  <a16:creationId xmlns:a16="http://schemas.microsoft.com/office/drawing/2014/main" id="{903A1002-B785-2C78-225B-C4C531C95585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30F35C44-E829-1171-7C97-25D8FA168287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4394B9F3-82AF-B822-47D4-1DE518C1EF1E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61" name="Oval 60">
                    <a:extLst>
                      <a:ext uri="{FF2B5EF4-FFF2-40B4-BE49-F238E27FC236}">
                        <a16:creationId xmlns:a16="http://schemas.microsoft.com/office/drawing/2014/main" id="{88B6AF91-B774-5110-B11A-9CDC47C83B69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61" name="Oval 60">
                    <a:extLst>
                      <a:ext uri="{FF2B5EF4-FFF2-40B4-BE49-F238E27FC236}">
                        <a16:creationId xmlns:a16="http://schemas.microsoft.com/office/drawing/2014/main" id="{88B6AF91-B774-5110-B11A-9CDC47C83B6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6324A6CC-700C-CCC1-211F-ABBD0DBD0D59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6324A6CC-700C-CCC1-211F-ABBD0DBD0D5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24"/>
                  <a:stretch>
                    <a:fillRect l="-30000" r="-30000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1879128-86E0-27FC-8B65-966AD742484A}"/>
              </a:ext>
            </a:extLst>
          </p:cNvPr>
          <p:cNvGrpSpPr/>
          <p:nvPr/>
        </p:nvGrpSpPr>
        <p:grpSpPr>
          <a:xfrm>
            <a:off x="6141351" y="3598570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1052939B-89B3-E79A-0E2A-CDBBBCFE4B3F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1052939B-89B3-E79A-0E2A-CDBBBCFE4B3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Right Arrow 50">
              <a:extLst>
                <a:ext uri="{FF2B5EF4-FFF2-40B4-BE49-F238E27FC236}">
                  <a16:creationId xmlns:a16="http://schemas.microsoft.com/office/drawing/2014/main" id="{57C50ED9-4D31-C51A-1A65-58145437768B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2A54E0CB-C381-37AF-94B2-C47E7890281F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B2498259-69A2-2255-88E9-93878584AC9A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55" name="Oval 54">
                    <a:extLst>
                      <a:ext uri="{FF2B5EF4-FFF2-40B4-BE49-F238E27FC236}">
                        <a16:creationId xmlns:a16="http://schemas.microsoft.com/office/drawing/2014/main" id="{5ABB85C5-8782-A3CF-13AC-B0267738E465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55" name="Oval 54">
                    <a:extLst>
                      <a:ext uri="{FF2B5EF4-FFF2-40B4-BE49-F238E27FC236}">
                        <a16:creationId xmlns:a16="http://schemas.microsoft.com/office/drawing/2014/main" id="{5ABB85C5-8782-A3CF-13AC-B0267738E46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8EABC068-25F3-AB5E-BF58-CFC94C32EC4A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8EABC068-25F3-AB5E-BF58-CFC94C32EC4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27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889422D-BCAD-30DD-D028-EAB455355C60}"/>
              </a:ext>
            </a:extLst>
          </p:cNvPr>
          <p:cNvGrpSpPr/>
          <p:nvPr/>
        </p:nvGrpSpPr>
        <p:grpSpPr>
          <a:xfrm>
            <a:off x="6141351" y="4461212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79C14396-6554-C3CD-1CE8-07FA4E46DF04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79C14396-6554-C3CD-1CE8-07FA4E46DF0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Right Arrow 44">
              <a:extLst>
                <a:ext uri="{FF2B5EF4-FFF2-40B4-BE49-F238E27FC236}">
                  <a16:creationId xmlns:a16="http://schemas.microsoft.com/office/drawing/2014/main" id="{56B2AEB0-45D7-6D56-52A0-FB01FC818C5C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2FFB0D5D-60A2-780E-B1A7-13AC48AF4B87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39200D0C-8B68-544B-5E6A-E07AF3B606A1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49" name="Oval 48">
                    <a:extLst>
                      <a:ext uri="{FF2B5EF4-FFF2-40B4-BE49-F238E27FC236}">
                        <a16:creationId xmlns:a16="http://schemas.microsoft.com/office/drawing/2014/main" id="{E5EE731B-32CF-24E5-A334-407CF125E745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49" name="Oval 48">
                    <a:extLst>
                      <a:ext uri="{FF2B5EF4-FFF2-40B4-BE49-F238E27FC236}">
                        <a16:creationId xmlns:a16="http://schemas.microsoft.com/office/drawing/2014/main" id="{E5EE731B-32CF-24E5-A334-407CF125E74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B2709461-9487-30B5-FC7B-523ADEEB7BD9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B2709461-9487-30B5-FC7B-523ADEEB7BD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27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B2FADC1C-797B-35CB-99BF-5B549B1EDAC7}"/>
              </a:ext>
            </a:extLst>
          </p:cNvPr>
          <p:cNvCxnSpPr>
            <a:cxnSpLocks/>
            <a:stCxn id="81" idx="6"/>
            <a:endCxn id="60" idx="2"/>
          </p:cNvCxnSpPr>
          <p:nvPr/>
        </p:nvCxnSpPr>
        <p:spPr>
          <a:xfrm>
            <a:off x="5187811" y="3276460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3B7E835-68F1-4B17-9E26-72C46EB51BEB}"/>
              </a:ext>
            </a:extLst>
          </p:cNvPr>
          <p:cNvCxnSpPr>
            <a:cxnSpLocks/>
            <a:stCxn id="81" idx="6"/>
            <a:endCxn id="54" idx="1"/>
          </p:cNvCxnSpPr>
          <p:nvPr/>
        </p:nvCxnSpPr>
        <p:spPr>
          <a:xfrm>
            <a:off x="5187811" y="3276460"/>
            <a:ext cx="976164" cy="5060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4DEB763-10DD-3734-9E3A-A079C67FFA31}"/>
              </a:ext>
            </a:extLst>
          </p:cNvPr>
          <p:cNvCxnSpPr>
            <a:cxnSpLocks/>
            <a:stCxn id="81" idx="6"/>
            <a:endCxn id="48" idx="0"/>
          </p:cNvCxnSpPr>
          <p:nvPr/>
        </p:nvCxnSpPr>
        <p:spPr>
          <a:xfrm>
            <a:off x="5187811" y="3276460"/>
            <a:ext cx="1030782" cy="134611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A49D7AB-2114-B0F7-A546-EE48AE9F55C1}"/>
              </a:ext>
            </a:extLst>
          </p:cNvPr>
          <p:cNvCxnSpPr>
            <a:cxnSpLocks/>
            <a:stCxn id="75" idx="6"/>
            <a:endCxn id="60" idx="3"/>
          </p:cNvCxnSpPr>
          <p:nvPr/>
        </p:nvCxnSpPr>
        <p:spPr>
          <a:xfrm flipV="1">
            <a:off x="5187811" y="3331077"/>
            <a:ext cx="976164" cy="5061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B063BB24-E241-1CEC-5EAA-448090F868E7}"/>
              </a:ext>
            </a:extLst>
          </p:cNvPr>
          <p:cNvCxnSpPr>
            <a:cxnSpLocks/>
            <a:stCxn id="75" idx="6"/>
            <a:endCxn id="54" idx="2"/>
          </p:cNvCxnSpPr>
          <p:nvPr/>
        </p:nvCxnSpPr>
        <p:spPr>
          <a:xfrm>
            <a:off x="5187811" y="3837177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7437252-8FFE-FFED-2384-B3F49EE97669}"/>
              </a:ext>
            </a:extLst>
          </p:cNvPr>
          <p:cNvCxnSpPr>
            <a:cxnSpLocks/>
            <a:stCxn id="75" idx="6"/>
            <a:endCxn id="48" idx="1"/>
          </p:cNvCxnSpPr>
          <p:nvPr/>
        </p:nvCxnSpPr>
        <p:spPr>
          <a:xfrm>
            <a:off x="5187811" y="3837177"/>
            <a:ext cx="976164" cy="8080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67E6C8A1-A064-203E-5627-A80B3D2FA66F}"/>
              </a:ext>
            </a:extLst>
          </p:cNvPr>
          <p:cNvCxnSpPr>
            <a:cxnSpLocks/>
            <a:stCxn id="69" idx="6"/>
            <a:endCxn id="48" idx="2"/>
          </p:cNvCxnSpPr>
          <p:nvPr/>
        </p:nvCxnSpPr>
        <p:spPr>
          <a:xfrm>
            <a:off x="5187811" y="4699819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F446D22-69DC-AC05-E641-F65CFF557B70}"/>
              </a:ext>
            </a:extLst>
          </p:cNvPr>
          <p:cNvCxnSpPr>
            <a:cxnSpLocks/>
            <a:stCxn id="69" idx="6"/>
            <a:endCxn id="54" idx="3"/>
          </p:cNvCxnSpPr>
          <p:nvPr/>
        </p:nvCxnSpPr>
        <p:spPr>
          <a:xfrm flipV="1">
            <a:off x="5187811" y="3891794"/>
            <a:ext cx="976164" cy="808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BFC20971-6629-9506-A150-8965FD09C19D}"/>
              </a:ext>
            </a:extLst>
          </p:cNvPr>
          <p:cNvCxnSpPr>
            <a:cxnSpLocks/>
            <a:stCxn id="69" idx="6"/>
            <a:endCxn id="60" idx="4"/>
          </p:cNvCxnSpPr>
          <p:nvPr/>
        </p:nvCxnSpPr>
        <p:spPr>
          <a:xfrm flipV="1">
            <a:off x="5187811" y="3353701"/>
            <a:ext cx="1030782" cy="13461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1267FA8-7F8C-293F-4839-A2990BF07DD0}"/>
                  </a:ext>
                </a:extLst>
              </p:cNvPr>
              <p:cNvSpPr txBox="1"/>
              <p:nvPr/>
            </p:nvSpPr>
            <p:spPr>
              <a:xfrm>
                <a:off x="823511" y="2983141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1267FA8-7F8C-293F-4839-A2990BF07D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511" y="2983141"/>
                <a:ext cx="603755" cy="320601"/>
              </a:xfrm>
              <a:prstGeom prst="rect">
                <a:avLst/>
              </a:prstGeom>
              <a:blipFill>
                <a:blip r:embed="rId30"/>
                <a:stretch>
                  <a:fillRect l="-6122" r="-6122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6067AA8-CA1E-611C-524C-5A28AC75D5A4}"/>
                  </a:ext>
                </a:extLst>
              </p:cNvPr>
              <p:cNvSpPr txBox="1"/>
              <p:nvPr/>
            </p:nvSpPr>
            <p:spPr>
              <a:xfrm>
                <a:off x="3212381" y="2927780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6067AA8-CA1E-611C-524C-5A28AC75D5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2381" y="2927780"/>
                <a:ext cx="603755" cy="320601"/>
              </a:xfrm>
              <a:prstGeom prst="rect">
                <a:avLst/>
              </a:prstGeom>
              <a:blipFill>
                <a:blip r:embed="rId31"/>
                <a:stretch>
                  <a:fillRect l="-6122" r="-6122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01C45C2-CF2A-7598-6DD3-79029BDD8AF5}"/>
                  </a:ext>
                </a:extLst>
              </p:cNvPr>
              <p:cNvSpPr txBox="1"/>
              <p:nvPr/>
            </p:nvSpPr>
            <p:spPr>
              <a:xfrm>
                <a:off x="5464091" y="2927780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01C45C2-CF2A-7598-6DD3-79029BDD8A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091" y="2927780"/>
                <a:ext cx="603755" cy="320601"/>
              </a:xfrm>
              <a:prstGeom prst="rect">
                <a:avLst/>
              </a:prstGeom>
              <a:blipFill>
                <a:blip r:embed="rId32"/>
                <a:stretch>
                  <a:fillRect l="-8333" r="-6250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EDE5A3B4-E98D-C8CC-98DD-DD6065BFACA0}"/>
                  </a:ext>
                </a:extLst>
              </p:cNvPr>
              <p:cNvSpPr txBox="1"/>
              <p:nvPr/>
            </p:nvSpPr>
            <p:spPr>
              <a:xfrm>
                <a:off x="7788154" y="4331326"/>
                <a:ext cx="3982996" cy="6365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ℎ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ℎ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ℎ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𝑊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e>
                                      </m:d>
                                    </m:sup>
                                  </m:s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EDE5A3B4-E98D-C8CC-98DD-DD6065BFAC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8154" y="4331326"/>
                <a:ext cx="3982996" cy="636585"/>
              </a:xfrm>
              <a:prstGeom prst="rect">
                <a:avLst/>
              </a:prstGeom>
              <a:blipFill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0" name="Group 129">
            <a:extLst>
              <a:ext uri="{FF2B5EF4-FFF2-40B4-BE49-F238E27FC236}">
                <a16:creationId xmlns:a16="http://schemas.microsoft.com/office/drawing/2014/main" id="{56294C4F-C646-D158-35E2-177E55D13A60}"/>
              </a:ext>
            </a:extLst>
          </p:cNvPr>
          <p:cNvGrpSpPr/>
          <p:nvPr/>
        </p:nvGrpSpPr>
        <p:grpSpPr>
          <a:xfrm>
            <a:off x="7937985" y="3025839"/>
            <a:ext cx="3637337" cy="410177"/>
            <a:chOff x="7932678" y="2466438"/>
            <a:chExt cx="3637337" cy="410177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4" name="TextBox 123">
                  <a:extLst>
                    <a:ext uri="{FF2B5EF4-FFF2-40B4-BE49-F238E27FC236}">
                      <a16:creationId xmlns:a16="http://schemas.microsoft.com/office/drawing/2014/main" id="{79F43E66-8594-A4DC-87FF-A6FCCE103425}"/>
                    </a:ext>
                  </a:extLst>
                </p:cNvPr>
                <p:cNvSpPr txBox="1"/>
                <p:nvPr/>
              </p:nvSpPr>
              <p:spPr>
                <a:xfrm>
                  <a:off x="7932678" y="2477563"/>
                  <a:ext cx="1632427" cy="38792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(1)</m:t>
                            </m:r>
                          </m:sup>
                        </m:sSup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n-US"/>
                </a:p>
              </p:txBody>
            </p:sp>
          </mc:Choice>
          <mc:Fallback>
            <p:sp>
              <p:nvSpPr>
                <p:cNvPr id="124" name="TextBox 123">
                  <a:extLst>
                    <a:ext uri="{FF2B5EF4-FFF2-40B4-BE49-F238E27FC236}">
                      <a16:creationId xmlns:a16="http://schemas.microsoft.com/office/drawing/2014/main" id="{79F43E66-8594-A4DC-87FF-A6FCCE10342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32678" y="2477563"/>
                  <a:ext cx="1632427" cy="387927"/>
                </a:xfrm>
                <a:prstGeom prst="rect">
                  <a:avLst/>
                </a:prstGeom>
                <a:blipFill>
                  <a:blip r:embed="rId3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5" name="TextBox 124">
                  <a:extLst>
                    <a:ext uri="{FF2B5EF4-FFF2-40B4-BE49-F238E27FC236}">
                      <a16:creationId xmlns:a16="http://schemas.microsoft.com/office/drawing/2014/main" id="{449662FD-612A-DE0C-0015-EC78070C4C66}"/>
                    </a:ext>
                  </a:extLst>
                </p:cNvPr>
                <p:cNvSpPr txBox="1"/>
                <p:nvPr/>
              </p:nvSpPr>
              <p:spPr>
                <a:xfrm>
                  <a:off x="9774345" y="2466438"/>
                  <a:ext cx="1795670" cy="4101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(1)</m:t>
                            </m:r>
                          </m:sup>
                        </m:sSup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ℎ</m:t>
                        </m:r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p>
                          </m:e>
                        </m:d>
                      </m:oMath>
                    </m:oMathPara>
                  </a14:m>
                  <a:endParaRPr lang="en-US"/>
                </a:p>
              </p:txBody>
            </p:sp>
          </mc:Choice>
          <mc:Fallback>
            <p:sp>
              <p:nvSpPr>
                <p:cNvPr id="125" name="TextBox 124">
                  <a:extLst>
                    <a:ext uri="{FF2B5EF4-FFF2-40B4-BE49-F238E27FC236}">
                      <a16:creationId xmlns:a16="http://schemas.microsoft.com/office/drawing/2014/main" id="{449662FD-612A-DE0C-0015-EC78070C4C6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74345" y="2466438"/>
                  <a:ext cx="1795670" cy="410177"/>
                </a:xfrm>
                <a:prstGeom prst="rect">
                  <a:avLst/>
                </a:prstGeom>
                <a:blipFill>
                  <a:blip r:embed="rId3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61776A95-00B2-BB66-4227-9D43C449C19E}"/>
              </a:ext>
            </a:extLst>
          </p:cNvPr>
          <p:cNvGrpSpPr/>
          <p:nvPr/>
        </p:nvGrpSpPr>
        <p:grpSpPr>
          <a:xfrm>
            <a:off x="7937985" y="3438880"/>
            <a:ext cx="3637337" cy="410177"/>
            <a:chOff x="7932678" y="2978219"/>
            <a:chExt cx="3637337" cy="410177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6" name="TextBox 125">
                  <a:extLst>
                    <a:ext uri="{FF2B5EF4-FFF2-40B4-BE49-F238E27FC236}">
                      <a16:creationId xmlns:a16="http://schemas.microsoft.com/office/drawing/2014/main" id="{ECCED8CC-DCC3-7E76-C12E-C4F1B7277382}"/>
                    </a:ext>
                  </a:extLst>
                </p:cNvPr>
                <p:cNvSpPr txBox="1"/>
                <p:nvPr/>
              </p:nvSpPr>
              <p:spPr>
                <a:xfrm>
                  <a:off x="7932678" y="2989344"/>
                  <a:ext cx="1776806" cy="38792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(2)</m:t>
                            </m:r>
                          </m:sup>
                        </m:sSup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p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(1)</m:t>
                            </m:r>
                          </m:sup>
                        </m:sSup>
                      </m:oMath>
                    </m:oMathPara>
                  </a14:m>
                  <a:endParaRPr lang="en-US"/>
                </a:p>
              </p:txBody>
            </p:sp>
          </mc:Choice>
          <mc:Fallback>
            <p:sp>
              <p:nvSpPr>
                <p:cNvPr id="126" name="TextBox 125">
                  <a:extLst>
                    <a:ext uri="{FF2B5EF4-FFF2-40B4-BE49-F238E27FC236}">
                      <a16:creationId xmlns:a16="http://schemas.microsoft.com/office/drawing/2014/main" id="{ECCED8CC-DCC3-7E76-C12E-C4F1B72773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32678" y="2989344"/>
                  <a:ext cx="1776806" cy="387927"/>
                </a:xfrm>
                <a:prstGeom prst="rect">
                  <a:avLst/>
                </a:prstGeom>
                <a:blipFill>
                  <a:blip r:embed="rId3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7" name="TextBox 126">
                  <a:extLst>
                    <a:ext uri="{FF2B5EF4-FFF2-40B4-BE49-F238E27FC236}">
                      <a16:creationId xmlns:a16="http://schemas.microsoft.com/office/drawing/2014/main" id="{C87E23BB-2080-DE1D-9DD0-F09A8BD49843}"/>
                    </a:ext>
                  </a:extLst>
                </p:cNvPr>
                <p:cNvSpPr txBox="1"/>
                <p:nvPr/>
              </p:nvSpPr>
              <p:spPr>
                <a:xfrm>
                  <a:off x="9774345" y="2978219"/>
                  <a:ext cx="1795670" cy="4101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(2)</m:t>
                            </m:r>
                          </m:sup>
                        </m:sSup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ℎ</m:t>
                        </m:r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p>
                          </m:e>
                        </m:d>
                      </m:oMath>
                    </m:oMathPara>
                  </a14:m>
                  <a:endParaRPr lang="en-US"/>
                </a:p>
              </p:txBody>
            </p:sp>
          </mc:Choice>
          <mc:Fallback>
            <p:sp>
              <p:nvSpPr>
                <p:cNvPr id="127" name="TextBox 126">
                  <a:extLst>
                    <a:ext uri="{FF2B5EF4-FFF2-40B4-BE49-F238E27FC236}">
                      <a16:creationId xmlns:a16="http://schemas.microsoft.com/office/drawing/2014/main" id="{C87E23BB-2080-DE1D-9DD0-F09A8BD4984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74345" y="2978219"/>
                  <a:ext cx="1795670" cy="410177"/>
                </a:xfrm>
                <a:prstGeom prst="rect">
                  <a:avLst/>
                </a:prstGeom>
                <a:blipFill>
                  <a:blip r:embed="rId3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17014A0C-4DE1-4DAB-ECEC-E1E99D017AC6}"/>
              </a:ext>
            </a:extLst>
          </p:cNvPr>
          <p:cNvGrpSpPr/>
          <p:nvPr/>
        </p:nvGrpSpPr>
        <p:grpSpPr>
          <a:xfrm>
            <a:off x="7937985" y="3851921"/>
            <a:ext cx="3637337" cy="410177"/>
            <a:chOff x="7932678" y="3437457"/>
            <a:chExt cx="3637337" cy="410177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8" name="TextBox 127">
                  <a:extLst>
                    <a:ext uri="{FF2B5EF4-FFF2-40B4-BE49-F238E27FC236}">
                      <a16:creationId xmlns:a16="http://schemas.microsoft.com/office/drawing/2014/main" id="{8A5B609F-24E6-5D61-B64E-AB4BC6843EF9}"/>
                    </a:ext>
                  </a:extLst>
                </p:cNvPr>
                <p:cNvSpPr txBox="1"/>
                <p:nvPr/>
              </p:nvSpPr>
              <p:spPr>
                <a:xfrm>
                  <a:off x="7932678" y="3448582"/>
                  <a:ext cx="1776806" cy="38792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(3)</m:t>
                            </m:r>
                          </m:sup>
                        </m:sSup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p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(2)</m:t>
                            </m:r>
                          </m:sup>
                        </m:sSup>
                      </m:oMath>
                    </m:oMathPara>
                  </a14:m>
                  <a:endParaRPr lang="en-US"/>
                </a:p>
              </p:txBody>
            </p:sp>
          </mc:Choice>
          <mc:Fallback>
            <p:sp>
              <p:nvSpPr>
                <p:cNvPr id="128" name="TextBox 127">
                  <a:extLst>
                    <a:ext uri="{FF2B5EF4-FFF2-40B4-BE49-F238E27FC236}">
                      <a16:creationId xmlns:a16="http://schemas.microsoft.com/office/drawing/2014/main" id="{8A5B609F-24E6-5D61-B64E-AB4BC6843EF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32678" y="3448582"/>
                  <a:ext cx="1776806" cy="387927"/>
                </a:xfrm>
                <a:prstGeom prst="rect">
                  <a:avLst/>
                </a:prstGeom>
                <a:blipFill>
                  <a:blip r:embed="rId3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9" name="TextBox 128">
                  <a:extLst>
                    <a:ext uri="{FF2B5EF4-FFF2-40B4-BE49-F238E27FC236}">
                      <a16:creationId xmlns:a16="http://schemas.microsoft.com/office/drawing/2014/main" id="{8B63B84A-57F5-28F9-43B7-18B3B5C66064}"/>
                    </a:ext>
                  </a:extLst>
                </p:cNvPr>
                <p:cNvSpPr txBox="1"/>
                <p:nvPr/>
              </p:nvSpPr>
              <p:spPr>
                <a:xfrm>
                  <a:off x="9774345" y="3437457"/>
                  <a:ext cx="1795670" cy="4101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ℎ</m:t>
                        </m:r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d>
                              </m:sup>
                            </m:sSup>
                          </m:e>
                        </m:d>
                      </m:oMath>
                    </m:oMathPara>
                  </a14:m>
                  <a:endParaRPr lang="en-US"/>
                </a:p>
              </p:txBody>
            </p:sp>
          </mc:Choice>
          <mc:Fallback>
            <p:sp>
              <p:nvSpPr>
                <p:cNvPr id="129" name="TextBox 128">
                  <a:extLst>
                    <a:ext uri="{FF2B5EF4-FFF2-40B4-BE49-F238E27FC236}">
                      <a16:creationId xmlns:a16="http://schemas.microsoft.com/office/drawing/2014/main" id="{8B63B84A-57F5-28F9-43B7-18B3B5C6606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74345" y="3437457"/>
                  <a:ext cx="1795670" cy="410177"/>
                </a:xfrm>
                <a:prstGeom prst="rect">
                  <a:avLst/>
                </a:prstGeom>
                <a:blipFill>
                  <a:blip r:embed="rId39"/>
                  <a:stretch>
                    <a:fillRect b="-303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36415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C289DF-4483-9E85-6A22-C6EC715AA669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44693" y="1742703"/>
            <a:ext cx="2371696" cy="2371696"/>
          </a:xfrm>
          <a:prstGeom prst="rect">
            <a:avLst/>
          </a:pr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2F0D0B-F2B4-EE8D-2002-CBB27289F65A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112851" y="1000897"/>
            <a:ext cx="8486226" cy="3855308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>
                <a:solidFill>
                  <a:srgbClr val="000000"/>
                </a:solidFill>
              </a:rPr>
              <a:t>Why is initializing all neural network weights to zero generally a bad idea?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0D0E89-2DBC-45B7-09F2-2B120088EAC7}"/>
              </a:ext>
            </a:extLst>
          </p:cNvPr>
          <p:cNvSpPr/>
          <p:nvPr/>
        </p:nvSpPr>
        <p:spPr>
          <a:xfrm>
            <a:off x="0" y="5820032"/>
            <a:ext cx="12192001" cy="1037968"/>
          </a:xfrm>
          <a:prstGeom prst="rect">
            <a:avLst/>
          </a:prstGeom>
          <a:solidFill>
            <a:srgbClr val="19803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1155" tIns="259492" rIns="1852888" bIns="203886" rtlCol="0" anchor="ctr">
            <a:normAutofit fontScale="85000" lnSpcReduction="10000"/>
          </a:bodyPr>
          <a:lstStyle/>
          <a:p>
            <a:r>
              <a:rPr lang="en-US" sz="2600">
                <a:solidFill>
                  <a:srgbClr val="FFFFFF"/>
                </a:solidFill>
              </a:rPr>
              <a:t>The </a:t>
            </a:r>
            <a:r>
              <a:rPr lang="en-US" sz="26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Slido app</a:t>
            </a:r>
            <a:r>
              <a:rPr lang="en-US" sz="2600">
                <a:solidFill>
                  <a:srgbClr val="FFFFFF"/>
                </a:solidFill>
              </a:rPr>
              <a:t> must be installed on every computer you’re presenting from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D72B76E-72BE-CA52-FB68-C1F81D6AB6EE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6462" y="6190785"/>
            <a:ext cx="296462" cy="296462"/>
          </a:xfrm>
          <a:prstGeom prst="rect">
            <a:avLst/>
          </a:prstGeom>
        </p:spPr>
      </p:pic>
      <p:sp>
        <p:nvSpPr>
          <p:cNvPr id="7" name="Trapezoid 6">
            <a:extLst>
              <a:ext uri="{FF2B5EF4-FFF2-40B4-BE49-F238E27FC236}">
                <a16:creationId xmlns:a16="http://schemas.microsoft.com/office/drawing/2014/main" id="{EF41C2B5-D450-A1FD-FB5C-B658C1E91E54}"/>
              </a:ext>
            </a:extLst>
          </p:cNvPr>
          <p:cNvSpPr/>
          <p:nvPr/>
        </p:nvSpPr>
        <p:spPr>
          <a:xfrm rot="2700000">
            <a:off x="9620371" y="514924"/>
            <a:ext cx="3335198" cy="778213"/>
          </a:xfrm>
          <a:prstGeom prst="trapezoid">
            <a:avLst>
              <a:gd name="adj" fmla="val 100000"/>
            </a:avLst>
          </a:prstGeom>
          <a:solidFill>
            <a:srgbClr val="EDFA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t">
            <a:normAutofit fontScale="70000" lnSpcReduction="20000"/>
          </a:bodyPr>
          <a:lstStyle/>
          <a:p>
            <a:pPr algn="ctr"/>
            <a:r>
              <a:rPr lang="en-US" sz="2600" b="1">
                <a:solidFill>
                  <a:srgbClr val="198038"/>
                </a:solidFill>
              </a:rPr>
              <a:t>Do not edit
</a:t>
            </a:r>
            <a:r>
              <a:rPr lang="en-US" sz="2200">
                <a:solidFill>
                  <a:srgbClr val="198038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change the design</a:t>
            </a:r>
            <a:endParaRPr lang="en-US" sz="2200">
              <a:solidFill>
                <a:srgbClr val="198038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A42E80A-C985-E9D1-195F-B6CA47CE5554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46748" y="6153727"/>
            <a:ext cx="1111733" cy="3705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049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E5103-DEB0-38BA-7D5C-347565729B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BDD8C-3F1E-B603-1A86-9BEB654EE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/>
              <a:t>Unbroken Symmetry</a:t>
            </a:r>
            <a:r>
              <a:rPr lang="en-US"/>
              <a:t> at Zero-Weights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C03F4-B2FB-A809-B22A-4EA545AAC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2034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If we initialize all weights to zero, neurons within each hidden layer </a:t>
            </a:r>
            <a:r>
              <a:rPr lang="en-US" b="1" dirty="0"/>
              <a:t>produce identical activations </a:t>
            </a:r>
            <a:r>
              <a:rPr lang="en-US" dirty="0"/>
              <a:t>and </a:t>
            </a:r>
            <a:r>
              <a:rPr lang="en-US" b="1" dirty="0"/>
              <a:t>remain identical during training.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5" name="Oval 114">
                <a:extLst>
                  <a:ext uri="{FF2B5EF4-FFF2-40B4-BE49-F238E27FC236}">
                    <a16:creationId xmlns:a16="http://schemas.microsoft.com/office/drawing/2014/main" id="{A3A8FAA7-7814-52DE-BCBB-CA55BABF6BA2}"/>
                  </a:ext>
                </a:extLst>
              </p:cNvPr>
              <p:cNvSpPr/>
              <p:nvPr/>
            </p:nvSpPr>
            <p:spPr>
              <a:xfrm>
                <a:off x="2533441" y="2700644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15" name="Oval 114">
                <a:extLst>
                  <a:ext uri="{FF2B5EF4-FFF2-40B4-BE49-F238E27FC236}">
                    <a16:creationId xmlns:a16="http://schemas.microsoft.com/office/drawing/2014/main" id="{A3A8FAA7-7814-52DE-BCBB-CA55BABF6BA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441" y="2700644"/>
                <a:ext cx="324888" cy="324888"/>
              </a:xfrm>
              <a:prstGeom prst="ellipse">
                <a:avLst/>
              </a:prstGeom>
              <a:blipFill>
                <a:blip r:embed="rId2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19B41C0C-7DB8-7BF1-D5D1-8527BD57022B}"/>
                  </a:ext>
                </a:extLst>
              </p:cNvPr>
              <p:cNvSpPr/>
              <p:nvPr/>
            </p:nvSpPr>
            <p:spPr>
              <a:xfrm>
                <a:off x="2533441" y="3101753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19B41C0C-7DB8-7BF1-D5D1-8527BD57022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441" y="3101753"/>
                <a:ext cx="324888" cy="324888"/>
              </a:xfrm>
              <a:prstGeom prst="ellipse">
                <a:avLst/>
              </a:prstGeom>
              <a:blipFill>
                <a:blip r:embed="rId3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1B6F8F1B-26B2-7ED9-4017-40D364D7AA15}"/>
                  </a:ext>
                </a:extLst>
              </p:cNvPr>
              <p:cNvSpPr/>
              <p:nvPr/>
            </p:nvSpPr>
            <p:spPr>
              <a:xfrm>
                <a:off x="2533441" y="3756034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1B6F8F1B-26B2-7ED9-4017-40D364D7AA1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441" y="3756034"/>
                <a:ext cx="324888" cy="324888"/>
              </a:xfrm>
              <a:prstGeom prst="ellipse">
                <a:avLst/>
              </a:prstGeom>
              <a:blipFill>
                <a:blip r:embed="rId4"/>
                <a:stretch>
                  <a:fillRect l="-10714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8" name="Group 117">
            <a:extLst>
              <a:ext uri="{FF2B5EF4-FFF2-40B4-BE49-F238E27FC236}">
                <a16:creationId xmlns:a16="http://schemas.microsoft.com/office/drawing/2014/main" id="{3F9EB002-0635-9208-2222-DF1ED934309D}"/>
              </a:ext>
            </a:extLst>
          </p:cNvPr>
          <p:cNvGrpSpPr/>
          <p:nvPr/>
        </p:nvGrpSpPr>
        <p:grpSpPr>
          <a:xfrm>
            <a:off x="2681027" y="3502862"/>
            <a:ext cx="29715" cy="176951"/>
            <a:chOff x="1910281" y="4632254"/>
            <a:chExt cx="45720" cy="272256"/>
          </a:xfrm>
        </p:grpSpPr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769E835A-676B-4BFD-A58D-89105B092A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3D6928AC-A52B-58C4-879B-0C5D0333B15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9A1C3594-8EB9-4DFE-D693-E7FCEDBCA6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6D4E67A7-796B-8DB8-D707-C13077FD1C79}"/>
              </a:ext>
            </a:extLst>
          </p:cNvPr>
          <p:cNvGrpSpPr/>
          <p:nvPr/>
        </p:nvGrpSpPr>
        <p:grpSpPr>
          <a:xfrm>
            <a:off x="3811870" y="2464925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6" name="Oval 105">
                  <a:extLst>
                    <a:ext uri="{FF2B5EF4-FFF2-40B4-BE49-F238E27FC236}">
                      <a16:creationId xmlns:a16="http://schemas.microsoft.com/office/drawing/2014/main" id="{3CB34692-184B-9F21-6B63-4D2F4621C9D9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06" name="Oval 105">
                  <a:extLst>
                    <a:ext uri="{FF2B5EF4-FFF2-40B4-BE49-F238E27FC236}">
                      <a16:creationId xmlns:a16="http://schemas.microsoft.com/office/drawing/2014/main" id="{3CB34692-184B-9F21-6B63-4D2F4621C9D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7" name="Right Arrow 106">
              <a:extLst>
                <a:ext uri="{FF2B5EF4-FFF2-40B4-BE49-F238E27FC236}">
                  <a16:creationId xmlns:a16="http://schemas.microsoft.com/office/drawing/2014/main" id="{9FF704D6-D0AD-DF3D-4827-DFA630F5284C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24F459BF-9AB5-7D89-7CDA-E82EA8E1643B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18951CE6-2202-3048-A976-38D50E3FAE6D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11" name="Oval 110">
                    <a:extLst>
                      <a:ext uri="{FF2B5EF4-FFF2-40B4-BE49-F238E27FC236}">
                        <a16:creationId xmlns:a16="http://schemas.microsoft.com/office/drawing/2014/main" id="{7AF30784-5127-6AB0-92FB-122CF7FFCB29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11" name="Oval 110">
                    <a:extLst>
                      <a:ext uri="{FF2B5EF4-FFF2-40B4-BE49-F238E27FC236}">
                        <a16:creationId xmlns:a16="http://schemas.microsoft.com/office/drawing/2014/main" id="{7AF30784-5127-6AB0-92FB-122CF7FFCB2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9" name="TextBox 108">
                  <a:extLst>
                    <a:ext uri="{FF2B5EF4-FFF2-40B4-BE49-F238E27FC236}">
                      <a16:creationId xmlns:a16="http://schemas.microsoft.com/office/drawing/2014/main" id="{C3B00425-B26D-7813-BD80-82830C45F15D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09" name="TextBox 108">
                  <a:extLst>
                    <a:ext uri="{FF2B5EF4-FFF2-40B4-BE49-F238E27FC236}">
                      <a16:creationId xmlns:a16="http://schemas.microsoft.com/office/drawing/2014/main" id="{C3B00425-B26D-7813-BD80-82830C45F15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7"/>
                  <a:stretch>
                    <a:fillRect l="-30000" r="-20000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8EAD609-5284-783A-5C53-96EE5D61CA13}"/>
              </a:ext>
            </a:extLst>
          </p:cNvPr>
          <p:cNvGrpSpPr/>
          <p:nvPr/>
        </p:nvGrpSpPr>
        <p:grpSpPr>
          <a:xfrm>
            <a:off x="6087122" y="2464925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1" name="Oval 80">
                  <a:extLst>
                    <a:ext uri="{FF2B5EF4-FFF2-40B4-BE49-F238E27FC236}">
                      <a16:creationId xmlns:a16="http://schemas.microsoft.com/office/drawing/2014/main" id="{B6578018-7043-E050-97AB-5038481C6209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81" name="Oval 80">
                  <a:extLst>
                    <a:ext uri="{FF2B5EF4-FFF2-40B4-BE49-F238E27FC236}">
                      <a16:creationId xmlns:a16="http://schemas.microsoft.com/office/drawing/2014/main" id="{B6578018-7043-E050-97AB-5038481C620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2" name="Right Arrow 81">
              <a:extLst>
                <a:ext uri="{FF2B5EF4-FFF2-40B4-BE49-F238E27FC236}">
                  <a16:creationId xmlns:a16="http://schemas.microsoft.com/office/drawing/2014/main" id="{C1B4E9AB-15E8-C02C-5AC5-65335A90C17F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6E26DF9E-0FF8-576E-3203-B210303E67AF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id="{E29AC3BD-3A5F-D645-25C1-48A1AF5688B6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86" name="Oval 85">
                    <a:extLst>
                      <a:ext uri="{FF2B5EF4-FFF2-40B4-BE49-F238E27FC236}">
                        <a16:creationId xmlns:a16="http://schemas.microsoft.com/office/drawing/2014/main" id="{E64AE145-ADD1-4B97-3830-0E77A4D558E5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86" name="Oval 85">
                    <a:extLst>
                      <a:ext uri="{FF2B5EF4-FFF2-40B4-BE49-F238E27FC236}">
                        <a16:creationId xmlns:a16="http://schemas.microsoft.com/office/drawing/2014/main" id="{E64AE145-ADD1-4B97-3830-0E77A4D558E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DC89A63B-0144-3348-F1B2-50584FC90109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DC89A63B-0144-3348-F1B2-50584FC9010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0"/>
                  <a:stretch>
                    <a:fillRect l="-30000" r="-30000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36A83C6-F5D1-43DA-96C2-9284BD905CB6}"/>
              </a:ext>
            </a:extLst>
          </p:cNvPr>
          <p:cNvCxnSpPr>
            <a:cxnSpLocks/>
            <a:stCxn id="115" idx="6"/>
            <a:endCxn id="110" idx="2"/>
          </p:cNvCxnSpPr>
          <p:nvPr/>
        </p:nvCxnSpPr>
        <p:spPr>
          <a:xfrm flipV="1">
            <a:off x="2858329" y="2703532"/>
            <a:ext cx="953541" cy="159556"/>
          </a:xfrm>
          <a:prstGeom prst="straightConnector1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9C76F80-660B-FD51-8D69-FDE5FAB14774}"/>
              </a:ext>
            </a:extLst>
          </p:cNvPr>
          <p:cNvCxnSpPr>
            <a:cxnSpLocks/>
            <a:stCxn id="116" idx="6"/>
            <a:endCxn id="110" idx="3"/>
          </p:cNvCxnSpPr>
          <p:nvPr/>
        </p:nvCxnSpPr>
        <p:spPr>
          <a:xfrm flipV="1">
            <a:off x="2858329" y="2758149"/>
            <a:ext cx="976165" cy="506048"/>
          </a:xfrm>
          <a:prstGeom prst="straightConnector1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71632B3-AAE1-895A-99E7-449AFFB41D6F}"/>
              </a:ext>
            </a:extLst>
          </p:cNvPr>
          <p:cNvCxnSpPr>
            <a:cxnSpLocks/>
            <a:stCxn id="117" idx="6"/>
            <a:endCxn id="110" idx="4"/>
          </p:cNvCxnSpPr>
          <p:nvPr/>
        </p:nvCxnSpPr>
        <p:spPr>
          <a:xfrm flipV="1">
            <a:off x="2858329" y="2780773"/>
            <a:ext cx="1030783" cy="1137705"/>
          </a:xfrm>
          <a:prstGeom prst="straightConnector1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0BF7C30-F861-DE2C-CC27-E163154E7C64}"/>
              </a:ext>
            </a:extLst>
          </p:cNvPr>
          <p:cNvCxnSpPr>
            <a:cxnSpLocks/>
            <a:stCxn id="106" idx="6"/>
            <a:endCxn id="85" idx="2"/>
          </p:cNvCxnSpPr>
          <p:nvPr/>
        </p:nvCxnSpPr>
        <p:spPr>
          <a:xfrm>
            <a:off x="5133581" y="2703532"/>
            <a:ext cx="953541" cy="0"/>
          </a:xfrm>
          <a:prstGeom prst="straightConnector1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9A05AC7-DED3-9C32-0E5A-DF73078B5177}"/>
              </a:ext>
            </a:extLst>
          </p:cNvPr>
          <p:cNvGrpSpPr/>
          <p:nvPr/>
        </p:nvGrpSpPr>
        <p:grpSpPr>
          <a:xfrm>
            <a:off x="8362373" y="2464925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9CFEAA3A-A275-0C49-7C43-DA70B7D67A8C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9CFEAA3A-A275-0C49-7C43-DA70B7D67A8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7" name="Right Arrow 56">
              <a:extLst>
                <a:ext uri="{FF2B5EF4-FFF2-40B4-BE49-F238E27FC236}">
                  <a16:creationId xmlns:a16="http://schemas.microsoft.com/office/drawing/2014/main" id="{2CAC645F-D612-CF7D-DEA4-155AAD540720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56E4779B-D13B-88EE-1A87-D66618EBA3F6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63BD711E-2B96-6AC8-2D72-32B84C01F383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61" name="Oval 60">
                    <a:extLst>
                      <a:ext uri="{FF2B5EF4-FFF2-40B4-BE49-F238E27FC236}">
                        <a16:creationId xmlns:a16="http://schemas.microsoft.com/office/drawing/2014/main" id="{CFFCDC05-815C-1577-0315-A43729B6A43D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61" name="Oval 60">
                    <a:extLst>
                      <a:ext uri="{FF2B5EF4-FFF2-40B4-BE49-F238E27FC236}">
                        <a16:creationId xmlns:a16="http://schemas.microsoft.com/office/drawing/2014/main" id="{CFFCDC05-815C-1577-0315-A43729B6A43D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725BBFF6-F469-0BBB-3969-577CC0E7949E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725BBFF6-F469-0BBB-3969-577CC0E79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3"/>
                  <a:stretch>
                    <a:fillRect l="-30000" r="-30000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09759C6-3244-8D0F-9D9F-DA1D7DFA1DCC}"/>
              </a:ext>
            </a:extLst>
          </p:cNvPr>
          <p:cNvCxnSpPr>
            <a:cxnSpLocks/>
            <a:stCxn id="81" idx="6"/>
            <a:endCxn id="60" idx="2"/>
          </p:cNvCxnSpPr>
          <p:nvPr/>
        </p:nvCxnSpPr>
        <p:spPr>
          <a:xfrm>
            <a:off x="7408833" y="2703532"/>
            <a:ext cx="953540" cy="0"/>
          </a:xfrm>
          <a:prstGeom prst="straightConnector1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B438CBE-E7EF-40E8-A5B7-82B56DB763DA}"/>
                  </a:ext>
                </a:extLst>
              </p:cNvPr>
              <p:cNvSpPr txBox="1"/>
              <p:nvPr/>
            </p:nvSpPr>
            <p:spPr>
              <a:xfrm>
                <a:off x="3044533" y="2410213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B438CBE-E7EF-40E8-A5B7-82B56DB763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4533" y="2410213"/>
                <a:ext cx="603755" cy="320601"/>
              </a:xfrm>
              <a:prstGeom prst="rect">
                <a:avLst/>
              </a:prstGeom>
              <a:blipFill>
                <a:blip r:embed="rId14"/>
                <a:stretch>
                  <a:fillRect l="-6122" r="-6122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E967869-3B1E-C5E5-50DC-60F4C1911D9A}"/>
                  </a:ext>
                </a:extLst>
              </p:cNvPr>
              <p:cNvSpPr txBox="1"/>
              <p:nvPr/>
            </p:nvSpPr>
            <p:spPr>
              <a:xfrm>
                <a:off x="5433403" y="2354852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E967869-3B1E-C5E5-50DC-60F4C1911D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3403" y="2354852"/>
                <a:ext cx="603755" cy="320601"/>
              </a:xfrm>
              <a:prstGeom prst="rect">
                <a:avLst/>
              </a:prstGeom>
              <a:blipFill>
                <a:blip r:embed="rId15"/>
                <a:stretch>
                  <a:fillRect l="-6122" r="-6122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9924A9E-8E53-05C1-CE08-17B179A38611}"/>
                  </a:ext>
                </a:extLst>
              </p:cNvPr>
              <p:cNvSpPr txBox="1"/>
              <p:nvPr/>
            </p:nvSpPr>
            <p:spPr>
              <a:xfrm>
                <a:off x="7685113" y="2354852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9924A9E-8E53-05C1-CE08-17B179A386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5113" y="2354852"/>
                <a:ext cx="603755" cy="320601"/>
              </a:xfrm>
              <a:prstGeom prst="rect">
                <a:avLst/>
              </a:prstGeom>
              <a:blipFill>
                <a:blip r:embed="rId16"/>
                <a:stretch>
                  <a:fillRect l="-8333" r="-6250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191974C1-CB65-C661-9155-A4586EDE7E37}"/>
                  </a:ext>
                </a:extLst>
              </p:cNvPr>
              <p:cNvSpPr txBox="1"/>
              <p:nvPr/>
            </p:nvSpPr>
            <p:spPr>
              <a:xfrm>
                <a:off x="312421" y="4178222"/>
                <a:ext cx="11175284" cy="2407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914361" rtl="0" eaLnBrk="1" fontAlgn="auto" latinLnBrk="0" hangingPunct="1">
                  <a:lnSpc>
                    <a:spcPct val="90000"/>
                  </a:lnSpc>
                  <a:spcBef>
                    <a:spcPts val="1600"/>
                  </a:spcBef>
                  <a:spcAft>
                    <a:spcPts val="600"/>
                  </a:spcAft>
                  <a:buClrTx/>
                  <a:buSzTx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If we use a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relu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 or 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tanh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 activation the gradient will be zero.</a:t>
                </a:r>
              </a:p>
              <a:p>
                <a:pPr marL="0" marR="0" lvl="0" indent="0" algn="l" defTabSz="914361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𝜕</m:t>
                          </m:r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𝐿</m:t>
                          </m:r>
                          <m:d>
                            <m:dPr>
                              <m:ctrlP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𝑡</m:t>
                              </m:r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,</m:t>
                              </m:r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(</m:t>
                              </m:r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;</m:t>
                              </m:r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𝑤</m:t>
                              </m:r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)</m:t>
                              </m:r>
                            </m:e>
                          </m:d>
                        </m:num>
                        <m:den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𝜕</m:t>
                          </m:r>
                          <m:sSubSup>
                            <m:sSubSupPr>
                              <m:ctrlP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𝑊</m:t>
                              </m:r>
                            </m:e>
                            <m:sub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𝑘𝑚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kumimoji="0" lang="en-US" sz="20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20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den>
                      </m:f>
                      <m:r>
                        <a:rPr kumimoji="0" lang="en-U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p>
                        <m:sSup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𝐿</m:t>
                          </m:r>
                        </m:e>
                        <m:sup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𝑡</m:t>
                          </m:r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,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;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𝑤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d>
                      <m:r>
                        <a:rPr kumimoji="0" lang="en-U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d>
                        <m:d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fPr>
                            <m:num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𝜕</m:t>
                              </m:r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  <m:d>
                                <m:dPr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𝑥</m:t>
                                  </m:r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;</m:t>
                                  </m:r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𝑤</m:t>
                                  </m:r>
                                </m:e>
                              </m:d>
                            </m:num>
                            <m:den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𝜕</m:t>
                              </m:r>
                              <m:sSubSup>
                                <m:sSubSupPr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SupPr>
                                <m:e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𝑘𝑚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3</m:t>
                                      </m:r>
                                    </m:e>
                                  </m:d>
                                </m:sup>
                              </m:sSubSup>
                            </m:den>
                          </m:f>
                        </m:e>
                      </m:d>
                      <m:r>
                        <a:rPr kumimoji="0" lang="en-U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p>
                        <m:sSupPr>
                          <m:ctrlP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𝐿</m:t>
                          </m:r>
                        </m:e>
                        <m:sup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𝑡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,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;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𝑤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d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sSup>
                        <m:sSup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ℎ</m:t>
                          </m:r>
                        </m:e>
                        <m:sup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𝑎</m:t>
                              </m:r>
                            </m:e>
                            <m:sup>
                              <m:d>
                                <m:dPr>
                                  <m:ctrlPr>
                                    <a:rPr kumimoji="0" lang="en-US" sz="20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20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kumimoji="0" lang="en-U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en-U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ℎ</m:t>
                      </m:r>
                      <m:sSub>
                        <m:sSub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kumimoji="0" lang="en-U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kumimoji="0" lang="en-US" sz="20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kumimoji="0" lang="en-US" sz="20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𝑎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kumimoji="0" lang="en-US" sz="20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</m:e>
                        <m:sub>
                          <m: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𝑘𝑚</m:t>
                          </m:r>
                        </m:sub>
                      </m:sSub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Schoolbook" panose="02040604050505020304"/>
                  <a:ea typeface="+mn-ea"/>
                  <a:cs typeface="+mn-cs"/>
                </a:endParaRPr>
              </a:p>
              <a:p>
                <a:pPr marL="457200" lvl="0" indent="-457200" defTabSz="914361">
                  <a:spcBef>
                    <a:spcPts val="1000"/>
                  </a:spcBef>
                  <a:buFont typeface="Arial" panose="020B0604020202020204" pitchFamily="34" charset="0"/>
                  <a:buChar char="•"/>
                  <a:defRPr/>
                </a:pPr>
                <a:r>
                  <a:rPr lang="en-US" sz="2800" b="1" dirty="0"/>
                  <a:t>No learning of input-dependent features</a:t>
                </a:r>
              </a:p>
              <a:p>
                <a:pPr lvl="0" defTabSz="914361">
                  <a:spcBef>
                    <a:spcPts val="1000"/>
                  </a:spcBef>
                  <a:defRPr/>
                </a:pP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Randomization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is needed to 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break symmetry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 across neurons.</a:t>
                </a:r>
              </a:p>
            </p:txBody>
          </p:sp>
        </mc:Choice>
        <mc:Fallback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191974C1-CB65-C661-9155-A4586EDE7E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1" y="4178222"/>
                <a:ext cx="11175284" cy="2407775"/>
              </a:xfrm>
              <a:prstGeom prst="rect">
                <a:avLst/>
              </a:prstGeom>
              <a:blipFill>
                <a:blip r:embed="rId17"/>
                <a:stretch>
                  <a:fillRect l="-1135" t="-4712" b="-57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6">
            <a:extLst>
              <a:ext uri="{FF2B5EF4-FFF2-40B4-BE49-F238E27FC236}">
                <a16:creationId xmlns:a16="http://schemas.microsoft.com/office/drawing/2014/main" id="{42239A7C-DFA8-5B8A-5F3E-DC4957C080F8}"/>
              </a:ext>
            </a:extLst>
          </p:cNvPr>
          <p:cNvGrpSpPr/>
          <p:nvPr/>
        </p:nvGrpSpPr>
        <p:grpSpPr>
          <a:xfrm>
            <a:off x="9179046" y="4564315"/>
            <a:ext cx="876249" cy="747183"/>
            <a:chOff x="9179046" y="4564315"/>
            <a:chExt cx="876249" cy="747183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F22CB030-43F4-45E2-EF68-5C5F3CE6EC90}"/>
                </a:ext>
              </a:extLst>
            </p:cNvPr>
            <p:cNvCxnSpPr/>
            <p:nvPr/>
          </p:nvCxnSpPr>
          <p:spPr>
            <a:xfrm flipV="1">
              <a:off x="9179046" y="4721458"/>
              <a:ext cx="590040" cy="590040"/>
            </a:xfrm>
            <a:prstGeom prst="line">
              <a:avLst/>
            </a:prstGeom>
            <a:ln w="57150">
              <a:solidFill>
                <a:schemeClr val="accent6">
                  <a:alpha val="58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5C5E587-4780-6CF3-1C8B-8EC2F32921FE}"/>
                </a:ext>
              </a:extLst>
            </p:cNvPr>
            <p:cNvSpPr txBox="1"/>
            <p:nvPr/>
          </p:nvSpPr>
          <p:spPr>
            <a:xfrm>
              <a:off x="9699107" y="4564315"/>
              <a:ext cx="3561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>
                  <a:solidFill>
                    <a:schemeClr val="accent6"/>
                  </a:solidFill>
                </a:rPr>
                <a:t>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18206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uiExpand="1" build="p" bldLvl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543B9-94DA-15E2-40C3-D99A9737F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Weight Symmetry</a:t>
            </a:r>
            <a:r>
              <a:rPr lang="en-US"/>
              <a:t> In Neural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802E5-694D-D277-34FD-A150D961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1033219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For any layer in the neural network, we could “re-arrange” the neurons to obtain an identical network. 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E98B0244-3251-379B-F24F-4FE3152FFD78}"/>
                  </a:ext>
                </a:extLst>
              </p:cNvPr>
              <p:cNvSpPr/>
              <p:nvPr/>
            </p:nvSpPr>
            <p:spPr>
              <a:xfrm>
                <a:off x="2407548" y="2909588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E98B0244-3251-379B-F24F-4FE3152FFD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7548" y="2909588"/>
                <a:ext cx="324888" cy="324888"/>
              </a:xfrm>
              <a:prstGeom prst="ellipse">
                <a:avLst/>
              </a:prstGeom>
              <a:blipFill>
                <a:blip r:embed="rId2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C8756BDE-C64F-4D09-4855-D28240FB5E41}"/>
                  </a:ext>
                </a:extLst>
              </p:cNvPr>
              <p:cNvSpPr/>
              <p:nvPr/>
            </p:nvSpPr>
            <p:spPr>
              <a:xfrm>
                <a:off x="2407548" y="3310697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C8756BDE-C64F-4D09-4855-D28240FB5E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7548" y="3310697"/>
                <a:ext cx="324888" cy="324888"/>
              </a:xfrm>
              <a:prstGeom prst="ellipse">
                <a:avLst/>
              </a:prstGeom>
              <a:blipFill>
                <a:blip r:embed="rId3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C2996CC2-40B3-ADB7-2E79-1DA152CBC1C7}"/>
                  </a:ext>
                </a:extLst>
              </p:cNvPr>
              <p:cNvSpPr/>
              <p:nvPr/>
            </p:nvSpPr>
            <p:spPr>
              <a:xfrm>
                <a:off x="2407548" y="3964978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C2996CC2-40B3-ADB7-2E79-1DA152CBC1C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7548" y="3964978"/>
                <a:ext cx="324888" cy="324888"/>
              </a:xfrm>
              <a:prstGeom prst="ellipse">
                <a:avLst/>
              </a:prstGeom>
              <a:blipFill>
                <a:blip r:embed="rId4"/>
                <a:stretch>
                  <a:fillRect l="-10714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6">
            <a:extLst>
              <a:ext uri="{FF2B5EF4-FFF2-40B4-BE49-F238E27FC236}">
                <a16:creationId xmlns:a16="http://schemas.microsoft.com/office/drawing/2014/main" id="{4D409DE0-5C06-12A2-0939-42BBA187F11F}"/>
              </a:ext>
            </a:extLst>
          </p:cNvPr>
          <p:cNvGrpSpPr/>
          <p:nvPr/>
        </p:nvGrpSpPr>
        <p:grpSpPr>
          <a:xfrm>
            <a:off x="2555134" y="3711806"/>
            <a:ext cx="29715" cy="176951"/>
            <a:chOff x="1910281" y="4632254"/>
            <a:chExt cx="45720" cy="2722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A6D79A3-49E5-D048-D3D2-F44B602FD17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FFCF47A-12E7-C517-AFDA-50F5B0A0B68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217D44B-06D8-FF37-9466-F588CE74E8D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93223E-9A77-4F84-D399-45869DB545EA}"/>
              </a:ext>
            </a:extLst>
          </p:cNvPr>
          <p:cNvGrpSpPr/>
          <p:nvPr/>
        </p:nvGrpSpPr>
        <p:grpSpPr>
          <a:xfrm>
            <a:off x="4373457" y="3783763"/>
            <a:ext cx="29715" cy="176951"/>
            <a:chOff x="1910281" y="4632254"/>
            <a:chExt cx="45720" cy="27225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7168E9A-251F-37A3-062B-D79AE14AE4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EA563C0-7F24-6C40-EC49-CCDFF83F40E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DF229A5-AD6A-C551-7820-28B3D449E31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C212963-2352-30A0-D60B-E676D42D2764}"/>
              </a:ext>
            </a:extLst>
          </p:cNvPr>
          <p:cNvGrpSpPr/>
          <p:nvPr/>
        </p:nvGrpSpPr>
        <p:grpSpPr>
          <a:xfrm>
            <a:off x="3685977" y="2673869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C5A4B4E1-A107-C981-5EB8-3A135C644695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C5A4B4E1-A107-C981-5EB8-3A135C64469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Right Arrow 16">
              <a:extLst>
                <a:ext uri="{FF2B5EF4-FFF2-40B4-BE49-F238E27FC236}">
                  <a16:creationId xmlns:a16="http://schemas.microsoft.com/office/drawing/2014/main" id="{EC477E58-5A62-6CC9-0CC9-491F44923D9D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245B3FFC-A515-A07F-23F3-FA4F62E63096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4E2054A5-51D1-B624-99F9-E357DEC9A838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1" name="Oval 20">
                    <a:extLst>
                      <a:ext uri="{FF2B5EF4-FFF2-40B4-BE49-F238E27FC236}">
                        <a16:creationId xmlns:a16="http://schemas.microsoft.com/office/drawing/2014/main" id="{2BCFB232-7D55-B352-CFF9-69B460964072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1" name="Oval 20">
                    <a:extLst>
                      <a:ext uri="{FF2B5EF4-FFF2-40B4-BE49-F238E27FC236}">
                        <a16:creationId xmlns:a16="http://schemas.microsoft.com/office/drawing/2014/main" id="{2BCFB232-7D55-B352-CFF9-69B46096407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7AFD37BA-08B1-4CA9-8B24-891FF0029244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7AFD37BA-08B1-4CA9-8B24-891FF00292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7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8CB56BB-47D6-4D39-B35C-55CA116FF57F}"/>
              </a:ext>
            </a:extLst>
          </p:cNvPr>
          <p:cNvGrpSpPr/>
          <p:nvPr/>
        </p:nvGrpSpPr>
        <p:grpSpPr>
          <a:xfrm>
            <a:off x="3685977" y="3234586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Oval 22">
                  <a:extLst>
                    <a:ext uri="{FF2B5EF4-FFF2-40B4-BE49-F238E27FC236}">
                      <a16:creationId xmlns:a16="http://schemas.microsoft.com/office/drawing/2014/main" id="{17E8E3DA-9014-FC32-CCF0-B91921C1BAD3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3" name="Oval 22">
                  <a:extLst>
                    <a:ext uri="{FF2B5EF4-FFF2-40B4-BE49-F238E27FC236}">
                      <a16:creationId xmlns:a16="http://schemas.microsoft.com/office/drawing/2014/main" id="{17E8E3DA-9014-FC32-CCF0-B91921C1BAD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Right Arrow 23">
              <a:extLst>
                <a:ext uri="{FF2B5EF4-FFF2-40B4-BE49-F238E27FC236}">
                  <a16:creationId xmlns:a16="http://schemas.microsoft.com/office/drawing/2014/main" id="{161BBABF-0622-97EA-6AD1-CD22030D25A0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3244E850-04C1-F111-92B8-740A9CB2804D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B6478844-3EC6-468F-CC98-C1289841A84B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8" name="Oval 27">
                    <a:extLst>
                      <a:ext uri="{FF2B5EF4-FFF2-40B4-BE49-F238E27FC236}">
                        <a16:creationId xmlns:a16="http://schemas.microsoft.com/office/drawing/2014/main" id="{7A2E3ED7-5E98-6ED9-3F18-5DB27F2EEA55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8" name="Oval 27">
                    <a:extLst>
                      <a:ext uri="{FF2B5EF4-FFF2-40B4-BE49-F238E27FC236}">
                        <a16:creationId xmlns:a16="http://schemas.microsoft.com/office/drawing/2014/main" id="{7A2E3ED7-5E98-6ED9-3F18-5DB27F2EEA5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F9BDE2F3-87CB-27FF-055F-7D035B98E315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F9BDE2F3-87CB-27FF-055F-7D035B98E31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7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68F6A79-151F-BE9A-3E95-4E9DA5206350}"/>
              </a:ext>
            </a:extLst>
          </p:cNvPr>
          <p:cNvGrpSpPr/>
          <p:nvPr/>
        </p:nvGrpSpPr>
        <p:grpSpPr>
          <a:xfrm>
            <a:off x="3685977" y="4097228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490AFD8B-10E8-EE16-8424-6FB96E7CA581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490AFD8B-10E8-EE16-8424-6FB96E7CA58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0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1" name="Right Arrow 30">
              <a:extLst>
                <a:ext uri="{FF2B5EF4-FFF2-40B4-BE49-F238E27FC236}">
                  <a16:creationId xmlns:a16="http://schemas.microsoft.com/office/drawing/2014/main" id="{4A06EB54-F7D7-6E30-D6E0-8B4EE87717AC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49C369A-9CB8-EF12-7482-E985F52139D7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774B4CDA-FB8E-6E0E-E877-020535EAAEB3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35" name="Oval 34">
                    <a:extLst>
                      <a:ext uri="{FF2B5EF4-FFF2-40B4-BE49-F238E27FC236}">
                        <a16:creationId xmlns:a16="http://schemas.microsoft.com/office/drawing/2014/main" id="{F8A83310-1876-2670-003B-080E9E21450D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(1)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35" name="Oval 34">
                    <a:extLst>
                      <a:ext uri="{FF2B5EF4-FFF2-40B4-BE49-F238E27FC236}">
                        <a16:creationId xmlns:a16="http://schemas.microsoft.com/office/drawing/2014/main" id="{F8A83310-1876-2670-003B-080E9E21450D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1"/>
                    <a:stretch>
                      <a:fillRect l="-2500" r="-750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7DC2D1E0-96B6-5A85-3431-289F99675934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7DC2D1E0-96B6-5A85-3431-289F9967593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7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EA413BC-D32A-0E6F-0A17-47F435E0BA23}"/>
              </a:ext>
            </a:extLst>
          </p:cNvPr>
          <p:cNvGrpSpPr/>
          <p:nvPr/>
        </p:nvGrpSpPr>
        <p:grpSpPr>
          <a:xfrm>
            <a:off x="6648709" y="3783763"/>
            <a:ext cx="29715" cy="176951"/>
            <a:chOff x="1910281" y="4632254"/>
            <a:chExt cx="45720" cy="272256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F7FA9947-BA2E-03DE-20C9-F981C0DB39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EBB7A47-2636-06FB-4B39-9D28EC356F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1ADF3953-6432-3B91-393C-0345619E533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61B0D64-3730-9BD2-559D-A498AD60D0F1}"/>
              </a:ext>
            </a:extLst>
          </p:cNvPr>
          <p:cNvGrpSpPr/>
          <p:nvPr/>
        </p:nvGrpSpPr>
        <p:grpSpPr>
          <a:xfrm>
            <a:off x="5961229" y="2673869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28548114-AB64-E736-7826-C952F3CAAC0D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28548114-AB64-E736-7826-C952F3CAAC0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2" name="Right Arrow 41">
              <a:extLst>
                <a:ext uri="{FF2B5EF4-FFF2-40B4-BE49-F238E27FC236}">
                  <a16:creationId xmlns:a16="http://schemas.microsoft.com/office/drawing/2014/main" id="{93127DC6-4EFC-6B32-B132-B925DC0C4CC7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A73AA017-5C2C-EF8C-4B53-92F2D8F73C75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38F7763E-C168-9040-9BFD-FAA7452593DD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46" name="Oval 45">
                    <a:extLst>
                      <a:ext uri="{FF2B5EF4-FFF2-40B4-BE49-F238E27FC236}">
                        <a16:creationId xmlns:a16="http://schemas.microsoft.com/office/drawing/2014/main" id="{A0B084B3-CF85-8A9A-0C6C-82A3F77911C0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46" name="Oval 45">
                    <a:extLst>
                      <a:ext uri="{FF2B5EF4-FFF2-40B4-BE49-F238E27FC236}">
                        <a16:creationId xmlns:a16="http://schemas.microsoft.com/office/drawing/2014/main" id="{A0B084B3-CF85-8A9A-0C6C-82A3F77911C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DEADF1D8-F1B6-699F-1841-8DD9471CB44E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DEADF1D8-F1B6-699F-1841-8DD9471CB44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4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EB68F85A-0B69-2174-70BD-85E7C146AC5E}"/>
              </a:ext>
            </a:extLst>
          </p:cNvPr>
          <p:cNvGrpSpPr/>
          <p:nvPr/>
        </p:nvGrpSpPr>
        <p:grpSpPr>
          <a:xfrm>
            <a:off x="5961229" y="3234586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20F1ECD9-69CF-4331-5F27-F681B4AC9207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20F1ECD9-69CF-4331-5F27-F681B4AC920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Right Arrow 48">
              <a:extLst>
                <a:ext uri="{FF2B5EF4-FFF2-40B4-BE49-F238E27FC236}">
                  <a16:creationId xmlns:a16="http://schemas.microsoft.com/office/drawing/2014/main" id="{C46DCD9B-41E8-3414-59A7-9A6FEF3D3B7A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1C702EED-CB0B-72B2-C0A3-2BA492227AB2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ACE825B5-D021-C5A9-9131-D4EC1B13EC6F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53" name="Oval 52">
                    <a:extLst>
                      <a:ext uri="{FF2B5EF4-FFF2-40B4-BE49-F238E27FC236}">
                        <a16:creationId xmlns:a16="http://schemas.microsoft.com/office/drawing/2014/main" id="{2FAE748D-E383-9889-23C8-6BE956F6778D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53" name="Oval 52">
                    <a:extLst>
                      <a:ext uri="{FF2B5EF4-FFF2-40B4-BE49-F238E27FC236}">
                        <a16:creationId xmlns:a16="http://schemas.microsoft.com/office/drawing/2014/main" id="{2FAE748D-E383-9889-23C8-6BE956F6778D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CFD0863A-BA61-F4A9-6E4B-D604EC0CF025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CFD0863A-BA61-F4A9-6E4B-D604EC0CF02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4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DD26506-7CB5-02C1-79F6-B76135643DFB}"/>
              </a:ext>
            </a:extLst>
          </p:cNvPr>
          <p:cNvGrpSpPr/>
          <p:nvPr/>
        </p:nvGrpSpPr>
        <p:grpSpPr>
          <a:xfrm>
            <a:off x="5961229" y="4097228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2BB7BD1A-551D-B087-0837-00E69B6E14A5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2BB7BD1A-551D-B087-0837-00E69B6E14A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7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Right Arrow 55">
              <a:extLst>
                <a:ext uri="{FF2B5EF4-FFF2-40B4-BE49-F238E27FC236}">
                  <a16:creationId xmlns:a16="http://schemas.microsoft.com/office/drawing/2014/main" id="{DDE28D28-6139-2D31-6BED-C6F874F6950C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BDB2AB7B-5FC8-C15B-E232-0D0309832FB2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08E23975-99B0-56CD-FE41-8602F2DA0413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60" name="Oval 59">
                    <a:extLst>
                      <a:ext uri="{FF2B5EF4-FFF2-40B4-BE49-F238E27FC236}">
                        <a16:creationId xmlns:a16="http://schemas.microsoft.com/office/drawing/2014/main" id="{93A3522D-37C8-F6F0-CD7A-19215A5A0259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(2)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60" name="Oval 59">
                    <a:extLst>
                      <a:ext uri="{FF2B5EF4-FFF2-40B4-BE49-F238E27FC236}">
                        <a16:creationId xmlns:a16="http://schemas.microsoft.com/office/drawing/2014/main" id="{93A3522D-37C8-F6F0-CD7A-19215A5A025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8"/>
                    <a:stretch>
                      <a:fillRect r="-750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9227742F-8CCD-5AEB-17B7-5EAB51281C43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9227742F-8CCD-5AEB-17B7-5EAB51281C4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4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126D12E9-131D-2139-B3A4-1CF746156B09}"/>
              </a:ext>
            </a:extLst>
          </p:cNvPr>
          <p:cNvCxnSpPr>
            <a:stCxn id="4" idx="6"/>
            <a:endCxn id="20" idx="2"/>
          </p:cNvCxnSpPr>
          <p:nvPr/>
        </p:nvCxnSpPr>
        <p:spPr>
          <a:xfrm flipV="1">
            <a:off x="2732436" y="2912476"/>
            <a:ext cx="953541" cy="159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EC0F56CB-8DB3-E4B9-0F67-2B85929D2D43}"/>
              </a:ext>
            </a:extLst>
          </p:cNvPr>
          <p:cNvCxnSpPr>
            <a:cxnSpLocks/>
            <a:stCxn id="5" idx="6"/>
            <a:endCxn id="20" idx="3"/>
          </p:cNvCxnSpPr>
          <p:nvPr/>
        </p:nvCxnSpPr>
        <p:spPr>
          <a:xfrm flipV="1">
            <a:off x="2732436" y="2967093"/>
            <a:ext cx="976165" cy="506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68832CED-3DA7-CCB3-F6ED-AC1DE6C7CAB3}"/>
              </a:ext>
            </a:extLst>
          </p:cNvPr>
          <p:cNvCxnSpPr>
            <a:cxnSpLocks/>
            <a:stCxn id="6" idx="6"/>
            <a:endCxn id="20" idx="4"/>
          </p:cNvCxnSpPr>
          <p:nvPr/>
        </p:nvCxnSpPr>
        <p:spPr>
          <a:xfrm flipV="1">
            <a:off x="2732436" y="2989717"/>
            <a:ext cx="1030783" cy="11377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C61E9770-1C13-FF6F-8E44-F96FC9541AC8}"/>
              </a:ext>
            </a:extLst>
          </p:cNvPr>
          <p:cNvCxnSpPr>
            <a:cxnSpLocks/>
            <a:stCxn id="4" idx="6"/>
            <a:endCxn id="27" idx="1"/>
          </p:cNvCxnSpPr>
          <p:nvPr/>
        </p:nvCxnSpPr>
        <p:spPr>
          <a:xfrm>
            <a:off x="2732436" y="3072032"/>
            <a:ext cx="976165" cy="3465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E820B467-E0E0-1DC2-0616-A96F97099027}"/>
              </a:ext>
            </a:extLst>
          </p:cNvPr>
          <p:cNvCxnSpPr>
            <a:cxnSpLocks/>
            <a:stCxn id="5" idx="6"/>
            <a:endCxn id="27" idx="2"/>
          </p:cNvCxnSpPr>
          <p:nvPr/>
        </p:nvCxnSpPr>
        <p:spPr>
          <a:xfrm>
            <a:off x="2732436" y="3473141"/>
            <a:ext cx="953541" cy="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AC05C52D-240F-1733-D405-A00CE59A367E}"/>
              </a:ext>
            </a:extLst>
          </p:cNvPr>
          <p:cNvCxnSpPr>
            <a:cxnSpLocks/>
            <a:stCxn id="6" idx="6"/>
            <a:endCxn id="27" idx="3"/>
          </p:cNvCxnSpPr>
          <p:nvPr/>
        </p:nvCxnSpPr>
        <p:spPr>
          <a:xfrm flipV="1">
            <a:off x="2732436" y="3527810"/>
            <a:ext cx="976165" cy="5996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7C408589-285B-3C07-5ADA-F1FBD7B18C6C}"/>
              </a:ext>
            </a:extLst>
          </p:cNvPr>
          <p:cNvCxnSpPr>
            <a:cxnSpLocks/>
            <a:stCxn id="5" idx="6"/>
            <a:endCxn id="34" idx="1"/>
          </p:cNvCxnSpPr>
          <p:nvPr/>
        </p:nvCxnSpPr>
        <p:spPr>
          <a:xfrm>
            <a:off x="2732436" y="3473141"/>
            <a:ext cx="97616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5A9199BF-8699-6D13-9BB4-3FA77E39A86E}"/>
              </a:ext>
            </a:extLst>
          </p:cNvPr>
          <p:cNvCxnSpPr>
            <a:cxnSpLocks/>
            <a:stCxn id="6" idx="6"/>
            <a:endCxn id="34" idx="2"/>
          </p:cNvCxnSpPr>
          <p:nvPr/>
        </p:nvCxnSpPr>
        <p:spPr>
          <a:xfrm>
            <a:off x="2732436" y="4127422"/>
            <a:ext cx="95354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2EFECF88-D381-0725-2BBE-D9A3E96EDE71}"/>
              </a:ext>
            </a:extLst>
          </p:cNvPr>
          <p:cNvCxnSpPr>
            <a:cxnSpLocks/>
            <a:stCxn id="4" idx="6"/>
            <a:endCxn id="34" idx="0"/>
          </p:cNvCxnSpPr>
          <p:nvPr/>
        </p:nvCxnSpPr>
        <p:spPr>
          <a:xfrm>
            <a:off x="2732436" y="3072032"/>
            <a:ext cx="103078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E7D34052-1DF7-4A1E-86FC-E868FB93B681}"/>
              </a:ext>
            </a:extLst>
          </p:cNvPr>
          <p:cNvCxnSpPr>
            <a:cxnSpLocks/>
            <a:stCxn id="16" idx="6"/>
            <a:endCxn id="45" idx="2"/>
          </p:cNvCxnSpPr>
          <p:nvPr/>
        </p:nvCxnSpPr>
        <p:spPr>
          <a:xfrm>
            <a:off x="5007688" y="2912476"/>
            <a:ext cx="95354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589CC7AA-6530-B9F0-39AC-235D66B938B9}"/>
              </a:ext>
            </a:extLst>
          </p:cNvPr>
          <p:cNvCxnSpPr>
            <a:cxnSpLocks/>
            <a:stCxn id="23" idx="6"/>
            <a:endCxn id="45" idx="3"/>
          </p:cNvCxnSpPr>
          <p:nvPr/>
        </p:nvCxnSpPr>
        <p:spPr>
          <a:xfrm flipV="1">
            <a:off x="5007688" y="2967093"/>
            <a:ext cx="976165" cy="5061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E116E211-A2E5-A237-623C-232A1AB45FC4}"/>
              </a:ext>
            </a:extLst>
          </p:cNvPr>
          <p:cNvCxnSpPr>
            <a:cxnSpLocks/>
            <a:stCxn id="30" idx="6"/>
            <a:endCxn id="45" idx="4"/>
          </p:cNvCxnSpPr>
          <p:nvPr/>
        </p:nvCxnSpPr>
        <p:spPr>
          <a:xfrm flipV="1">
            <a:off x="5007688" y="2989717"/>
            <a:ext cx="1030783" cy="13461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877BA9F9-0D79-5F9B-4F01-5A1972F10B35}"/>
              </a:ext>
            </a:extLst>
          </p:cNvPr>
          <p:cNvCxnSpPr>
            <a:cxnSpLocks/>
            <a:stCxn id="16" idx="6"/>
            <a:endCxn id="52" idx="1"/>
          </p:cNvCxnSpPr>
          <p:nvPr/>
        </p:nvCxnSpPr>
        <p:spPr>
          <a:xfrm>
            <a:off x="5007688" y="2912476"/>
            <a:ext cx="976165" cy="5060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E499F31C-2A48-32F0-41FB-2877EAAB6C34}"/>
              </a:ext>
            </a:extLst>
          </p:cNvPr>
          <p:cNvCxnSpPr>
            <a:cxnSpLocks/>
            <a:stCxn id="23" idx="6"/>
            <a:endCxn id="52" idx="2"/>
          </p:cNvCxnSpPr>
          <p:nvPr/>
        </p:nvCxnSpPr>
        <p:spPr>
          <a:xfrm>
            <a:off x="5007688" y="3473193"/>
            <a:ext cx="95354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1155F8EB-A1F3-C49A-9E0C-10E3095598E4}"/>
              </a:ext>
            </a:extLst>
          </p:cNvPr>
          <p:cNvCxnSpPr>
            <a:cxnSpLocks/>
            <a:stCxn id="23" idx="6"/>
            <a:endCxn id="59" idx="1"/>
          </p:cNvCxnSpPr>
          <p:nvPr/>
        </p:nvCxnSpPr>
        <p:spPr>
          <a:xfrm>
            <a:off x="5007688" y="3473193"/>
            <a:ext cx="976165" cy="8080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235E8EB7-CC97-99E2-DB76-8C4C13E65390}"/>
              </a:ext>
            </a:extLst>
          </p:cNvPr>
          <p:cNvCxnSpPr>
            <a:cxnSpLocks/>
            <a:stCxn id="16" idx="6"/>
            <a:endCxn id="59" idx="0"/>
          </p:cNvCxnSpPr>
          <p:nvPr/>
        </p:nvCxnSpPr>
        <p:spPr>
          <a:xfrm>
            <a:off x="5007688" y="2912476"/>
            <a:ext cx="1030783" cy="134611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CD67C254-229B-A1BA-9E54-16BBCB04F87E}"/>
              </a:ext>
            </a:extLst>
          </p:cNvPr>
          <p:cNvCxnSpPr>
            <a:cxnSpLocks/>
            <a:stCxn id="30" idx="6"/>
            <a:endCxn id="52" idx="3"/>
          </p:cNvCxnSpPr>
          <p:nvPr/>
        </p:nvCxnSpPr>
        <p:spPr>
          <a:xfrm flipV="1">
            <a:off x="5007688" y="3527810"/>
            <a:ext cx="976165" cy="808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890091E6-D020-F393-4DFD-DD18B3E7B1F0}"/>
              </a:ext>
            </a:extLst>
          </p:cNvPr>
          <p:cNvCxnSpPr>
            <a:cxnSpLocks/>
            <a:stCxn id="30" idx="6"/>
            <a:endCxn id="59" idx="2"/>
          </p:cNvCxnSpPr>
          <p:nvPr/>
        </p:nvCxnSpPr>
        <p:spPr>
          <a:xfrm>
            <a:off x="5007688" y="4335835"/>
            <a:ext cx="95354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79" name="Group 78">
            <a:extLst>
              <a:ext uri="{FF2B5EF4-FFF2-40B4-BE49-F238E27FC236}">
                <a16:creationId xmlns:a16="http://schemas.microsoft.com/office/drawing/2014/main" id="{1ABC2DAB-1E17-F7EB-D471-BF9895DAB10E}"/>
              </a:ext>
            </a:extLst>
          </p:cNvPr>
          <p:cNvGrpSpPr/>
          <p:nvPr/>
        </p:nvGrpSpPr>
        <p:grpSpPr>
          <a:xfrm>
            <a:off x="8923960" y="3783763"/>
            <a:ext cx="29715" cy="176951"/>
            <a:chOff x="1910281" y="4632254"/>
            <a:chExt cx="45720" cy="272256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7D0C9623-17C9-C193-EC73-C6EFF590C32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F771A0CE-3DF5-CBB9-EF40-A14A76E2CA3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C5F7B0CA-8347-A01D-C4F5-6C46A19ACA4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4F801BB8-CDBE-F3A1-3B3C-B9C651AEF8BB}"/>
              </a:ext>
            </a:extLst>
          </p:cNvPr>
          <p:cNvGrpSpPr/>
          <p:nvPr/>
        </p:nvGrpSpPr>
        <p:grpSpPr>
          <a:xfrm>
            <a:off x="8236480" y="2673869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4" name="Oval 83">
                  <a:extLst>
                    <a:ext uri="{FF2B5EF4-FFF2-40B4-BE49-F238E27FC236}">
                      <a16:creationId xmlns:a16="http://schemas.microsoft.com/office/drawing/2014/main" id="{FE7904C2-68F2-4C82-0AA5-6C2CFC4C7F9E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84" name="Oval 83">
                  <a:extLst>
                    <a:ext uri="{FF2B5EF4-FFF2-40B4-BE49-F238E27FC236}">
                      <a16:creationId xmlns:a16="http://schemas.microsoft.com/office/drawing/2014/main" id="{FE7904C2-68F2-4C82-0AA5-6C2CFC4C7F9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5" name="Right Arrow 84">
              <a:extLst>
                <a:ext uri="{FF2B5EF4-FFF2-40B4-BE49-F238E27FC236}">
                  <a16:creationId xmlns:a16="http://schemas.microsoft.com/office/drawing/2014/main" id="{6F2730AD-3123-B5E3-81BF-578EAB979E68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C7A8AA3A-C148-1C55-8554-758F8CDCAD65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88" name="Oval 87">
                <a:extLst>
                  <a:ext uri="{FF2B5EF4-FFF2-40B4-BE49-F238E27FC236}">
                    <a16:creationId xmlns:a16="http://schemas.microsoft.com/office/drawing/2014/main" id="{FEDDC1AD-C5E4-5999-242B-13F80216240C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89" name="Oval 88">
                    <a:extLst>
                      <a:ext uri="{FF2B5EF4-FFF2-40B4-BE49-F238E27FC236}">
                        <a16:creationId xmlns:a16="http://schemas.microsoft.com/office/drawing/2014/main" id="{B9701C44-E41B-969C-3252-C3400B1D9FF4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89" name="Oval 88">
                    <a:extLst>
                      <a:ext uri="{FF2B5EF4-FFF2-40B4-BE49-F238E27FC236}">
                        <a16:creationId xmlns:a16="http://schemas.microsoft.com/office/drawing/2014/main" id="{B9701C44-E41B-969C-3252-C3400B1D9FF4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7" name="TextBox 86">
                  <a:extLst>
                    <a:ext uri="{FF2B5EF4-FFF2-40B4-BE49-F238E27FC236}">
                      <a16:creationId xmlns:a16="http://schemas.microsoft.com/office/drawing/2014/main" id="{8F571EF5-B143-0E35-C6CC-6D7C58840FFD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87" name="TextBox 86">
                  <a:extLst>
                    <a:ext uri="{FF2B5EF4-FFF2-40B4-BE49-F238E27FC236}">
                      <a16:creationId xmlns:a16="http://schemas.microsoft.com/office/drawing/2014/main" id="{8F571EF5-B143-0E35-C6CC-6D7C58840F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4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10368B35-02B3-F73D-5C66-BB5667FD6E39}"/>
              </a:ext>
            </a:extLst>
          </p:cNvPr>
          <p:cNvGrpSpPr/>
          <p:nvPr/>
        </p:nvGrpSpPr>
        <p:grpSpPr>
          <a:xfrm>
            <a:off x="8236480" y="3234586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606DBBB6-1FFA-AAEF-A921-13DB64435608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606DBBB6-1FFA-AAEF-A921-13DB6443560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2" name="Right Arrow 91">
              <a:extLst>
                <a:ext uri="{FF2B5EF4-FFF2-40B4-BE49-F238E27FC236}">
                  <a16:creationId xmlns:a16="http://schemas.microsoft.com/office/drawing/2014/main" id="{BACACECA-6D43-3516-62E7-904309CB7CD3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66FFC635-1351-E8F5-CDA8-0AA90DF5B5F9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63A3B96C-D941-F623-75CF-DC861025A0B6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96" name="Oval 95">
                    <a:extLst>
                      <a:ext uri="{FF2B5EF4-FFF2-40B4-BE49-F238E27FC236}">
                        <a16:creationId xmlns:a16="http://schemas.microsoft.com/office/drawing/2014/main" id="{463FD0D6-4546-FE81-8A6E-58F8CF14B5A3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96" name="Oval 95">
                    <a:extLst>
                      <a:ext uri="{FF2B5EF4-FFF2-40B4-BE49-F238E27FC236}">
                        <a16:creationId xmlns:a16="http://schemas.microsoft.com/office/drawing/2014/main" id="{463FD0D6-4546-FE81-8A6E-58F8CF14B5A3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3B810B4A-C9DD-8CCA-6787-C5422FE3EE01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3B810B4A-C9DD-8CCA-6787-C5422FE3EE0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4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5B0346FA-7884-8788-244D-A0CC2D7B846A}"/>
              </a:ext>
            </a:extLst>
          </p:cNvPr>
          <p:cNvGrpSpPr/>
          <p:nvPr/>
        </p:nvGrpSpPr>
        <p:grpSpPr>
          <a:xfrm>
            <a:off x="8236480" y="4097228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0EA2ABBA-71D8-B238-8BD8-42CDCBB8924F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0EA2ABBA-71D8-B238-8BD8-42CDCBB8924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9" name="Right Arrow 98">
              <a:extLst>
                <a:ext uri="{FF2B5EF4-FFF2-40B4-BE49-F238E27FC236}">
                  <a16:creationId xmlns:a16="http://schemas.microsoft.com/office/drawing/2014/main" id="{E8FD9BAC-2147-7907-E08E-090914175D03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0887A8A3-713E-3F4D-52DC-F2451589AD11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8D90797A-5673-1F2F-9FC6-E8D899236CE9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03" name="Oval 102">
                    <a:extLst>
                      <a:ext uri="{FF2B5EF4-FFF2-40B4-BE49-F238E27FC236}">
                        <a16:creationId xmlns:a16="http://schemas.microsoft.com/office/drawing/2014/main" id="{7EB6D966-BB6A-9CF4-7464-916BAB1C53B7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03" name="Oval 102">
                    <a:extLst>
                      <a:ext uri="{FF2B5EF4-FFF2-40B4-BE49-F238E27FC236}">
                        <a16:creationId xmlns:a16="http://schemas.microsoft.com/office/drawing/2014/main" id="{7EB6D966-BB6A-9CF4-7464-916BAB1C53B7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1" name="TextBox 100">
                  <a:extLst>
                    <a:ext uri="{FF2B5EF4-FFF2-40B4-BE49-F238E27FC236}">
                      <a16:creationId xmlns:a16="http://schemas.microsoft.com/office/drawing/2014/main" id="{8A67B9F8-94C5-4925-8D93-513AEF0A09B5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01" name="TextBox 100">
                  <a:extLst>
                    <a:ext uri="{FF2B5EF4-FFF2-40B4-BE49-F238E27FC236}">
                      <a16:creationId xmlns:a16="http://schemas.microsoft.com/office/drawing/2014/main" id="{8A67B9F8-94C5-4925-8D93-513AEF0A09B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4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104E1923-B03F-37EA-F4D8-B9D251E3E59F}"/>
              </a:ext>
            </a:extLst>
          </p:cNvPr>
          <p:cNvCxnSpPr>
            <a:cxnSpLocks/>
            <a:stCxn id="41" idx="6"/>
            <a:endCxn id="88" idx="2"/>
          </p:cNvCxnSpPr>
          <p:nvPr/>
        </p:nvCxnSpPr>
        <p:spPr>
          <a:xfrm>
            <a:off x="7282940" y="2912476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5" name="Straight Arrow Connector 104">
            <a:extLst>
              <a:ext uri="{FF2B5EF4-FFF2-40B4-BE49-F238E27FC236}">
                <a16:creationId xmlns:a16="http://schemas.microsoft.com/office/drawing/2014/main" id="{9F6D10AC-181A-9FC7-3445-D75A4BFD0C86}"/>
              </a:ext>
            </a:extLst>
          </p:cNvPr>
          <p:cNvCxnSpPr>
            <a:cxnSpLocks/>
            <a:stCxn id="41" idx="6"/>
            <a:endCxn id="95" idx="1"/>
          </p:cNvCxnSpPr>
          <p:nvPr/>
        </p:nvCxnSpPr>
        <p:spPr>
          <a:xfrm>
            <a:off x="7282940" y="2912476"/>
            <a:ext cx="976164" cy="5060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id="{0B861211-A2A8-5603-5071-B13258ADC159}"/>
              </a:ext>
            </a:extLst>
          </p:cNvPr>
          <p:cNvCxnSpPr>
            <a:cxnSpLocks/>
            <a:stCxn id="41" idx="6"/>
            <a:endCxn id="102" idx="0"/>
          </p:cNvCxnSpPr>
          <p:nvPr/>
        </p:nvCxnSpPr>
        <p:spPr>
          <a:xfrm>
            <a:off x="7282940" y="2912476"/>
            <a:ext cx="1030782" cy="134611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876AFBF-AA7E-7A01-F8B1-C87DC4C193AD}"/>
              </a:ext>
            </a:extLst>
          </p:cNvPr>
          <p:cNvCxnSpPr>
            <a:cxnSpLocks/>
            <a:stCxn id="48" idx="6"/>
            <a:endCxn id="88" idx="3"/>
          </p:cNvCxnSpPr>
          <p:nvPr/>
        </p:nvCxnSpPr>
        <p:spPr>
          <a:xfrm flipV="1">
            <a:off x="7282940" y="2967093"/>
            <a:ext cx="976164" cy="5061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3FC27E18-E83D-865C-3FC0-B542F5B60B37}"/>
              </a:ext>
            </a:extLst>
          </p:cNvPr>
          <p:cNvCxnSpPr>
            <a:cxnSpLocks/>
            <a:stCxn id="48" idx="6"/>
            <a:endCxn id="95" idx="2"/>
          </p:cNvCxnSpPr>
          <p:nvPr/>
        </p:nvCxnSpPr>
        <p:spPr>
          <a:xfrm>
            <a:off x="7282940" y="3473193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1B1DD087-E8AC-B18E-D7C6-5FCCA82AF348}"/>
              </a:ext>
            </a:extLst>
          </p:cNvPr>
          <p:cNvCxnSpPr>
            <a:cxnSpLocks/>
            <a:stCxn id="48" idx="6"/>
            <a:endCxn id="102" idx="1"/>
          </p:cNvCxnSpPr>
          <p:nvPr/>
        </p:nvCxnSpPr>
        <p:spPr>
          <a:xfrm>
            <a:off x="7282940" y="3473193"/>
            <a:ext cx="976164" cy="8080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0" name="Straight Arrow Connector 109">
            <a:extLst>
              <a:ext uri="{FF2B5EF4-FFF2-40B4-BE49-F238E27FC236}">
                <a16:creationId xmlns:a16="http://schemas.microsoft.com/office/drawing/2014/main" id="{A644A5F1-B50B-F1A0-8903-24A7E20AA9ED}"/>
              </a:ext>
            </a:extLst>
          </p:cNvPr>
          <p:cNvCxnSpPr>
            <a:cxnSpLocks/>
            <a:stCxn id="55" idx="6"/>
            <a:endCxn id="102" idx="2"/>
          </p:cNvCxnSpPr>
          <p:nvPr/>
        </p:nvCxnSpPr>
        <p:spPr>
          <a:xfrm>
            <a:off x="7282940" y="4335835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A0180DA7-0E11-94BB-B88D-624D76CF964B}"/>
              </a:ext>
            </a:extLst>
          </p:cNvPr>
          <p:cNvCxnSpPr>
            <a:cxnSpLocks/>
            <a:stCxn id="55" idx="6"/>
            <a:endCxn id="95" idx="3"/>
          </p:cNvCxnSpPr>
          <p:nvPr/>
        </p:nvCxnSpPr>
        <p:spPr>
          <a:xfrm flipV="1">
            <a:off x="7282940" y="3527810"/>
            <a:ext cx="976164" cy="808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AABA2877-F92F-583D-2386-53958B7903B8}"/>
              </a:ext>
            </a:extLst>
          </p:cNvPr>
          <p:cNvCxnSpPr>
            <a:cxnSpLocks/>
            <a:stCxn id="55" idx="6"/>
            <a:endCxn id="88" idx="4"/>
          </p:cNvCxnSpPr>
          <p:nvPr/>
        </p:nvCxnSpPr>
        <p:spPr>
          <a:xfrm flipV="1">
            <a:off x="7282940" y="2989717"/>
            <a:ext cx="1030782" cy="13461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976FE232-21A8-2303-047E-BE8D5D97E42B}"/>
                  </a:ext>
                </a:extLst>
              </p:cNvPr>
              <p:cNvSpPr txBox="1"/>
              <p:nvPr/>
            </p:nvSpPr>
            <p:spPr>
              <a:xfrm>
                <a:off x="2918640" y="2619157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976FE232-21A8-2303-047E-BE8D5D97E4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8640" y="2619157"/>
                <a:ext cx="603755" cy="320601"/>
              </a:xfrm>
              <a:prstGeom prst="rect">
                <a:avLst/>
              </a:prstGeom>
              <a:blipFill>
                <a:blip r:embed="rId25"/>
                <a:stretch>
                  <a:fillRect l="-6122" r="-6122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D38E4F89-ADBF-AC72-C9A0-EFE4BD26EA32}"/>
                  </a:ext>
                </a:extLst>
              </p:cNvPr>
              <p:cNvSpPr txBox="1"/>
              <p:nvPr/>
            </p:nvSpPr>
            <p:spPr>
              <a:xfrm>
                <a:off x="5307510" y="2563796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D38E4F89-ADBF-AC72-C9A0-EFE4BD26EA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510" y="2563796"/>
                <a:ext cx="603755" cy="320601"/>
              </a:xfrm>
              <a:prstGeom prst="rect">
                <a:avLst/>
              </a:prstGeom>
              <a:blipFill>
                <a:blip r:embed="rId26"/>
                <a:stretch>
                  <a:fillRect l="-8333" t="-3846" r="-6250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D7A9BE3C-5CAD-9E36-EFB6-24790A2042C5}"/>
                  </a:ext>
                </a:extLst>
              </p:cNvPr>
              <p:cNvSpPr txBox="1"/>
              <p:nvPr/>
            </p:nvSpPr>
            <p:spPr>
              <a:xfrm>
                <a:off x="7559220" y="2563796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D7A9BE3C-5CAD-9E36-EFB6-24790A2042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9220" y="2563796"/>
                <a:ext cx="603755" cy="320601"/>
              </a:xfrm>
              <a:prstGeom prst="rect">
                <a:avLst/>
              </a:prstGeom>
              <a:blipFill>
                <a:blip r:embed="rId27"/>
                <a:stretch>
                  <a:fillRect l="-8333" t="-3846" r="-8333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6" name="TextBox 115">
            <a:extLst>
              <a:ext uri="{FF2B5EF4-FFF2-40B4-BE49-F238E27FC236}">
                <a16:creationId xmlns:a16="http://schemas.microsoft.com/office/drawing/2014/main" id="{B8DAC1EA-CFBC-E0F7-E9DB-D31A4606368D}"/>
              </a:ext>
            </a:extLst>
          </p:cNvPr>
          <p:cNvSpPr txBox="1"/>
          <p:nvPr/>
        </p:nvSpPr>
        <p:spPr>
          <a:xfrm>
            <a:off x="10694474" y="6488668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Bishop 6.2.4</a:t>
            </a:r>
          </a:p>
        </p:txBody>
      </p:sp>
    </p:spTree>
    <p:extLst>
      <p:ext uri="{BB962C8B-B14F-4D97-AF65-F5344CB8AC3E}">
        <p14:creationId xmlns:p14="http://schemas.microsoft.com/office/powerpoint/2010/main" val="34133763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F64361-9D09-9ABA-BC77-50155922D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30192-9908-5F59-5DB7-FDD8952BB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Weight Symmetry</a:t>
            </a:r>
            <a:r>
              <a:rPr lang="en-US"/>
              <a:t> In Neural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AA464-85F1-9F30-CE1F-8A1ACF474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1042435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For any layer in the neural network, we could “re-arrange” the neurons to obtain an identical network.  </a:t>
            </a:r>
          </a:p>
        </p:txBody>
      </p: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C5E2EDFC-9E9E-7B9E-D675-5F1247C7382B}"/>
              </a:ext>
            </a:extLst>
          </p:cNvPr>
          <p:cNvGrpSpPr/>
          <p:nvPr/>
        </p:nvGrpSpPr>
        <p:grpSpPr>
          <a:xfrm>
            <a:off x="7213259" y="4764693"/>
            <a:ext cx="1899431" cy="1577962"/>
            <a:chOff x="7231691" y="4923944"/>
            <a:chExt cx="1899431" cy="1577962"/>
          </a:xfrm>
        </p:grpSpPr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550A7301-A7FA-74B1-AB4C-B0CC663985C0}"/>
                </a:ext>
              </a:extLst>
            </p:cNvPr>
            <p:cNvSpPr/>
            <p:nvPr/>
          </p:nvSpPr>
          <p:spPr>
            <a:xfrm>
              <a:off x="7559220" y="5242345"/>
              <a:ext cx="1253477" cy="280766"/>
            </a:xfrm>
            <a:prstGeom prst="rect">
              <a:avLst/>
            </a:prstGeom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2</a:t>
              </a: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3E05A1CF-CA18-C878-B5D6-43EFEA957EA8}"/>
                </a:ext>
              </a:extLst>
            </p:cNvPr>
            <p:cNvSpPr/>
            <p:nvPr/>
          </p:nvSpPr>
          <p:spPr>
            <a:xfrm>
              <a:off x="7559220" y="5568610"/>
              <a:ext cx="1253477" cy="280766"/>
            </a:xfrm>
            <a:prstGeom prst="rect">
              <a:avLst/>
            </a:prstGeom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1</a:t>
              </a: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0A5AE5C2-24F9-81C4-B751-E02AFE5D8FF7}"/>
                </a:ext>
              </a:extLst>
            </p:cNvPr>
            <p:cNvSpPr/>
            <p:nvPr/>
          </p:nvSpPr>
          <p:spPr>
            <a:xfrm>
              <a:off x="7559220" y="5894875"/>
              <a:ext cx="1253477" cy="280766"/>
            </a:xfrm>
            <a:prstGeom prst="rect">
              <a:avLst/>
            </a:prstGeom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3</a:t>
              </a: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3EDB7D42-A238-010B-ACE8-FA3D5E903FEF}"/>
                </a:ext>
              </a:extLst>
            </p:cNvPr>
            <p:cNvSpPr/>
            <p:nvPr/>
          </p:nvSpPr>
          <p:spPr>
            <a:xfrm>
              <a:off x="7559220" y="6221140"/>
              <a:ext cx="1253477" cy="280766"/>
            </a:xfrm>
            <a:prstGeom prst="rect">
              <a:avLst/>
            </a:prstGeom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4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2" name="TextBox 121">
                  <a:extLst>
                    <a:ext uri="{FF2B5EF4-FFF2-40B4-BE49-F238E27FC236}">
                      <a16:creationId xmlns:a16="http://schemas.microsoft.com/office/drawing/2014/main" id="{C6B47353-140E-6DBA-59EB-DD33B117D331}"/>
                    </a:ext>
                  </a:extLst>
                </p:cNvPr>
                <p:cNvSpPr txBox="1"/>
                <p:nvPr/>
              </p:nvSpPr>
              <p:spPr>
                <a:xfrm>
                  <a:off x="7883592" y="4923944"/>
                  <a:ext cx="603755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122" name="TextBox 121">
                  <a:extLst>
                    <a:ext uri="{FF2B5EF4-FFF2-40B4-BE49-F238E27FC236}">
                      <a16:creationId xmlns:a16="http://schemas.microsoft.com/office/drawing/2014/main" id="{C6B47353-140E-6DBA-59EB-DD33B117D3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83592" y="4923944"/>
                  <a:ext cx="603755" cy="320601"/>
                </a:xfrm>
                <a:prstGeom prst="rect">
                  <a:avLst/>
                </a:prstGeom>
                <a:blipFill>
                  <a:blip r:embed="rId2"/>
                  <a:stretch>
                    <a:fillRect l="-8333" t="-3846" r="-8333" b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4" name="Curved Left Arrow 133">
              <a:extLst>
                <a:ext uri="{FF2B5EF4-FFF2-40B4-BE49-F238E27FC236}">
                  <a16:creationId xmlns:a16="http://schemas.microsoft.com/office/drawing/2014/main" id="{1952B7C6-05B7-CB2E-1A0D-6D50A2794EDC}"/>
                </a:ext>
              </a:extLst>
            </p:cNvPr>
            <p:cNvSpPr/>
            <p:nvPr/>
          </p:nvSpPr>
          <p:spPr>
            <a:xfrm>
              <a:off x="8848732" y="5379902"/>
              <a:ext cx="282390" cy="469474"/>
            </a:xfrm>
            <a:prstGeom prst="curvedLef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5" name="Curved Left Arrow 134">
              <a:extLst>
                <a:ext uri="{FF2B5EF4-FFF2-40B4-BE49-F238E27FC236}">
                  <a16:creationId xmlns:a16="http://schemas.microsoft.com/office/drawing/2014/main" id="{5535C0EF-2E7C-EA16-7185-CD6FC7DC2E8D}"/>
                </a:ext>
              </a:extLst>
            </p:cNvPr>
            <p:cNvSpPr/>
            <p:nvPr/>
          </p:nvSpPr>
          <p:spPr>
            <a:xfrm rot="10800000">
              <a:off x="7231691" y="5333873"/>
              <a:ext cx="282390" cy="469474"/>
            </a:xfrm>
            <a:prstGeom prst="curvedLef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31332D9A-277E-33B3-111E-677BDF5A04AF}"/>
              </a:ext>
            </a:extLst>
          </p:cNvPr>
          <p:cNvGrpSpPr/>
          <p:nvPr/>
        </p:nvGrpSpPr>
        <p:grpSpPr>
          <a:xfrm>
            <a:off x="9741005" y="4754843"/>
            <a:ext cx="1210268" cy="1908299"/>
            <a:chOff x="9578330" y="4923943"/>
            <a:chExt cx="1210268" cy="1908299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40BA3AE2-8AED-E23E-A069-69E055DB3679}"/>
                </a:ext>
              </a:extLst>
            </p:cNvPr>
            <p:cNvGrpSpPr/>
            <p:nvPr/>
          </p:nvGrpSpPr>
          <p:grpSpPr>
            <a:xfrm>
              <a:off x="9578330" y="4923943"/>
              <a:ext cx="1210268" cy="1577963"/>
              <a:chOff x="9578330" y="4923943"/>
              <a:chExt cx="1210268" cy="1577963"/>
            </a:xfrm>
          </p:grpSpPr>
          <p:grpSp>
            <p:nvGrpSpPr>
              <p:cNvPr id="132" name="Group 131">
                <a:extLst>
                  <a:ext uri="{FF2B5EF4-FFF2-40B4-BE49-F238E27FC236}">
                    <a16:creationId xmlns:a16="http://schemas.microsoft.com/office/drawing/2014/main" id="{A5739778-5D45-AF17-1128-105670B34AF9}"/>
                  </a:ext>
                </a:extLst>
              </p:cNvPr>
              <p:cNvGrpSpPr/>
              <p:nvPr/>
            </p:nvGrpSpPr>
            <p:grpSpPr>
              <a:xfrm>
                <a:off x="9578330" y="5242345"/>
                <a:ext cx="1210268" cy="1259561"/>
                <a:chOff x="9298546" y="5242345"/>
                <a:chExt cx="1210268" cy="1259561"/>
              </a:xfrm>
            </p:grpSpPr>
            <p:sp>
              <p:nvSpPr>
                <p:cNvPr id="128" name="Rectangle 127">
                  <a:extLst>
                    <a:ext uri="{FF2B5EF4-FFF2-40B4-BE49-F238E27FC236}">
                      <a16:creationId xmlns:a16="http://schemas.microsoft.com/office/drawing/2014/main" id="{120C4B5F-0181-6490-DEBB-409C13607121}"/>
                    </a:ext>
                  </a:extLst>
                </p:cNvPr>
                <p:cNvSpPr/>
                <p:nvPr/>
              </p:nvSpPr>
              <p:spPr>
                <a:xfrm>
                  <a:off x="9298546" y="5242345"/>
                  <a:ext cx="257578" cy="1259561"/>
                </a:xfrm>
                <a:prstGeom prst="rect">
                  <a:avLst/>
                </a:prstGeom>
              </p:spPr>
              <p:style>
                <a:lnRef idx="2">
                  <a:schemeClr val="accent5">
                    <a:shade val="15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/>
                    <a:t>2</a:t>
                  </a:r>
                </a:p>
              </p:txBody>
            </p:sp>
            <p:sp>
              <p:nvSpPr>
                <p:cNvPr id="129" name="Rectangle 128">
                  <a:extLst>
                    <a:ext uri="{FF2B5EF4-FFF2-40B4-BE49-F238E27FC236}">
                      <a16:creationId xmlns:a16="http://schemas.microsoft.com/office/drawing/2014/main" id="{E53CE037-8502-A54D-E265-8BE64DECEDB4}"/>
                    </a:ext>
                  </a:extLst>
                </p:cNvPr>
                <p:cNvSpPr/>
                <p:nvPr/>
              </p:nvSpPr>
              <p:spPr>
                <a:xfrm>
                  <a:off x="9616109" y="5242345"/>
                  <a:ext cx="257578" cy="1259561"/>
                </a:xfrm>
                <a:prstGeom prst="rect">
                  <a:avLst/>
                </a:prstGeom>
              </p:spPr>
              <p:style>
                <a:lnRef idx="2">
                  <a:schemeClr val="accent5">
                    <a:shade val="15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/>
                    <a:t>1</a:t>
                  </a:r>
                </a:p>
              </p:txBody>
            </p:sp>
            <p:sp>
              <p:nvSpPr>
                <p:cNvPr id="130" name="Rectangle 129">
                  <a:extLst>
                    <a:ext uri="{FF2B5EF4-FFF2-40B4-BE49-F238E27FC236}">
                      <a16:creationId xmlns:a16="http://schemas.microsoft.com/office/drawing/2014/main" id="{AC7DAF29-9B88-89D4-7F59-F5D5CBB003C3}"/>
                    </a:ext>
                  </a:extLst>
                </p:cNvPr>
                <p:cNvSpPr/>
                <p:nvPr/>
              </p:nvSpPr>
              <p:spPr>
                <a:xfrm>
                  <a:off x="9933672" y="5242345"/>
                  <a:ext cx="257578" cy="1259561"/>
                </a:xfrm>
                <a:prstGeom prst="rect">
                  <a:avLst/>
                </a:prstGeom>
              </p:spPr>
              <p:style>
                <a:lnRef idx="2">
                  <a:schemeClr val="accent5">
                    <a:shade val="15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/>
                    <a:t>3</a:t>
                  </a:r>
                </a:p>
              </p:txBody>
            </p:sp>
            <p:sp>
              <p:nvSpPr>
                <p:cNvPr id="131" name="Rectangle 130">
                  <a:extLst>
                    <a:ext uri="{FF2B5EF4-FFF2-40B4-BE49-F238E27FC236}">
                      <a16:creationId xmlns:a16="http://schemas.microsoft.com/office/drawing/2014/main" id="{3B88F572-833C-1850-158F-4A87E8EEC451}"/>
                    </a:ext>
                  </a:extLst>
                </p:cNvPr>
                <p:cNvSpPr/>
                <p:nvPr/>
              </p:nvSpPr>
              <p:spPr>
                <a:xfrm>
                  <a:off x="10251236" y="5242345"/>
                  <a:ext cx="257578" cy="1259561"/>
                </a:xfrm>
                <a:prstGeom prst="rect">
                  <a:avLst/>
                </a:prstGeom>
              </p:spPr>
              <p:style>
                <a:lnRef idx="2">
                  <a:schemeClr val="accent5">
                    <a:shade val="15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/>
                    <a:t>4</a:t>
                  </a:r>
                </a:p>
              </p:txBody>
            </p:sp>
          </p:grp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33" name="TextBox 132">
                    <a:extLst>
                      <a:ext uri="{FF2B5EF4-FFF2-40B4-BE49-F238E27FC236}">
                        <a16:creationId xmlns:a16="http://schemas.microsoft.com/office/drawing/2014/main" id="{00A1A843-9F53-BFA9-E469-C9348546335E}"/>
                      </a:ext>
                    </a:extLst>
                  </p:cNvPr>
                  <p:cNvSpPr txBox="1"/>
                  <p:nvPr/>
                </p:nvSpPr>
                <p:spPr>
                  <a:xfrm>
                    <a:off x="10063865" y="4923943"/>
                    <a:ext cx="602153" cy="320601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sSup>
                            <m:sSupPr>
                              <m:ctrlPr>
                                <a:rPr lang="en-US" sz="2000" b="1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𝑾</m:t>
                              </m:r>
                            </m:e>
                            <m:sup>
                              <m:r>
                                <a:rPr lang="en-US" sz="2000" b="1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sz="2000" b="1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p>
                        </m:oMath>
                      </m:oMathPara>
                    </a14:m>
                    <a:endParaRPr lang="en-US" sz="2000" b="1">
                      <a:solidFill>
                        <a:schemeClr val="accent5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33" name="TextBox 132">
                    <a:extLst>
                      <a:ext uri="{FF2B5EF4-FFF2-40B4-BE49-F238E27FC236}">
                        <a16:creationId xmlns:a16="http://schemas.microsoft.com/office/drawing/2014/main" id="{00A1A843-9F53-BFA9-E469-C9348546335E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063865" y="4923943"/>
                    <a:ext cx="602153" cy="320601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l="-8333" r="-6250" b="-11538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137" name="Curved Left Arrow 136">
              <a:extLst>
                <a:ext uri="{FF2B5EF4-FFF2-40B4-BE49-F238E27FC236}">
                  <a16:creationId xmlns:a16="http://schemas.microsoft.com/office/drawing/2014/main" id="{5B1BA9BD-385B-2748-6CF7-A388A8344ECB}"/>
                </a:ext>
              </a:extLst>
            </p:cNvPr>
            <p:cNvSpPr/>
            <p:nvPr/>
          </p:nvSpPr>
          <p:spPr>
            <a:xfrm rot="5400000">
              <a:off x="9737374" y="6456310"/>
              <a:ext cx="282390" cy="469474"/>
            </a:xfrm>
            <a:prstGeom prst="curvedLef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8" name="Curved Left Arrow 137">
              <a:extLst>
                <a:ext uri="{FF2B5EF4-FFF2-40B4-BE49-F238E27FC236}">
                  <a16:creationId xmlns:a16="http://schemas.microsoft.com/office/drawing/2014/main" id="{0931A241-B5A1-A80B-910C-E3483F0DB951}"/>
                </a:ext>
              </a:extLst>
            </p:cNvPr>
            <p:cNvSpPr/>
            <p:nvPr/>
          </p:nvSpPr>
          <p:spPr>
            <a:xfrm rot="16200000">
              <a:off x="9678677" y="4830402"/>
              <a:ext cx="282390" cy="469474"/>
            </a:xfrm>
            <a:prstGeom prst="curvedLeftArrow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42" name="TextBox 141">
                <a:extLst>
                  <a:ext uri="{FF2B5EF4-FFF2-40B4-BE49-F238E27FC236}">
                    <a16:creationId xmlns:a16="http://schemas.microsoft.com/office/drawing/2014/main" id="{13E36CC6-0676-01D9-9000-031A8297681D}"/>
                  </a:ext>
                </a:extLst>
              </p:cNvPr>
              <p:cNvSpPr txBox="1"/>
              <p:nvPr/>
            </p:nvSpPr>
            <p:spPr>
              <a:xfrm>
                <a:off x="312421" y="4773054"/>
                <a:ext cx="6809596" cy="17878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590" marR="0" lvl="0" indent="-228590" algn="l" defTabSz="914361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This corresponds to </a:t>
                </a:r>
                <a:r>
                  <a:rPr kumimoji="0" 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permuting rows </a:t>
                </a:r>
                <a:br>
                  <a:rPr kumimoji="0" 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</a:br>
                <a:r>
                  <a:rPr kumimoji="0" lang="en-US" sz="2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and </a:t>
                </a:r>
                <a:r>
                  <a:rPr kumimoji="0" 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columns</a:t>
                </a:r>
                <a:r>
                  <a:rPr kumimoji="0" lang="en-US" sz="2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entury Schoolbook" panose="02040604050505020304"/>
                    <a:ea typeface="+mn-ea"/>
                    <a:cs typeface="+mn-cs"/>
                  </a:rPr>
                  <a:t> of the weight matrices</a:t>
                </a:r>
              </a:p>
              <a:p>
                <a:pPr marL="228590" indent="-228590" defTabSz="91436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/>
                </a:pPr>
                <a:r>
                  <a:rPr lang="en-US" sz="2800"/>
                  <a:t>For each layer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sz="2800"/>
                  <a:t> we can permute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</m:oMath>
                </a14:m>
                <a:r>
                  <a:rPr lang="en-US" sz="2800"/>
                  <a:t> </a:t>
                </a:r>
                <a:r>
                  <a:rPr lang="en-US" sz="2800" b="1"/>
                  <a:t>neurons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𝒍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</a:rPr>
                      <m:t>!</m:t>
                    </m:r>
                  </m:oMath>
                </a14:m>
                <a:r>
                  <a:rPr lang="en-US" sz="2800" b="1"/>
                  <a:t> ways</a:t>
                </a:r>
                <a:r>
                  <a:rPr lang="en-US" sz="2800"/>
                  <a:t>. </a:t>
                </a:r>
              </a:p>
            </p:txBody>
          </p:sp>
        </mc:Choice>
        <mc:Fallback>
          <p:sp>
            <p:nvSpPr>
              <p:cNvPr id="142" name="TextBox 141">
                <a:extLst>
                  <a:ext uri="{FF2B5EF4-FFF2-40B4-BE49-F238E27FC236}">
                    <a16:creationId xmlns:a16="http://schemas.microsoft.com/office/drawing/2014/main" id="{13E36CC6-0676-01D9-9000-031A829768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1" y="4773054"/>
                <a:ext cx="6809596" cy="1787862"/>
              </a:xfrm>
              <a:prstGeom prst="rect">
                <a:avLst/>
              </a:prstGeom>
              <a:blipFill>
                <a:blip r:embed="rId4"/>
                <a:stretch>
                  <a:fillRect l="-1676" t="-6338" r="-1304" b="-84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3" name="TextBox 142">
            <a:extLst>
              <a:ext uri="{FF2B5EF4-FFF2-40B4-BE49-F238E27FC236}">
                <a16:creationId xmlns:a16="http://schemas.microsoft.com/office/drawing/2014/main" id="{4057C98F-571B-9A35-14E0-1A4BBD44E299}"/>
              </a:ext>
            </a:extLst>
          </p:cNvPr>
          <p:cNvSpPr txBox="1"/>
          <p:nvPr/>
        </p:nvSpPr>
        <p:spPr>
          <a:xfrm>
            <a:off x="10694474" y="6488668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Bishop 6.2.4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7" name="Oval 126">
                <a:extLst>
                  <a:ext uri="{FF2B5EF4-FFF2-40B4-BE49-F238E27FC236}">
                    <a16:creationId xmlns:a16="http://schemas.microsoft.com/office/drawing/2014/main" id="{DD68D8D3-A905-EAB9-DFFC-7738CA2E222B}"/>
                  </a:ext>
                </a:extLst>
              </p:cNvPr>
              <p:cNvSpPr/>
              <p:nvPr/>
            </p:nvSpPr>
            <p:spPr>
              <a:xfrm>
                <a:off x="2407548" y="2909588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27" name="Oval 126">
                <a:extLst>
                  <a:ext uri="{FF2B5EF4-FFF2-40B4-BE49-F238E27FC236}">
                    <a16:creationId xmlns:a16="http://schemas.microsoft.com/office/drawing/2014/main" id="{DD68D8D3-A905-EAB9-DFFC-7738CA2E222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7548" y="2909588"/>
                <a:ext cx="324888" cy="324888"/>
              </a:xfrm>
              <a:prstGeom prst="ellipse">
                <a:avLst/>
              </a:prstGeom>
              <a:blipFill>
                <a:blip r:embed="rId5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1" name="Oval 140">
                <a:extLst>
                  <a:ext uri="{FF2B5EF4-FFF2-40B4-BE49-F238E27FC236}">
                    <a16:creationId xmlns:a16="http://schemas.microsoft.com/office/drawing/2014/main" id="{00EAEC4B-2FA5-14AB-2005-023542CAD07E}"/>
                  </a:ext>
                </a:extLst>
              </p:cNvPr>
              <p:cNvSpPr/>
              <p:nvPr/>
            </p:nvSpPr>
            <p:spPr>
              <a:xfrm>
                <a:off x="2407548" y="3310697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41" name="Oval 140">
                <a:extLst>
                  <a:ext uri="{FF2B5EF4-FFF2-40B4-BE49-F238E27FC236}">
                    <a16:creationId xmlns:a16="http://schemas.microsoft.com/office/drawing/2014/main" id="{00EAEC4B-2FA5-14AB-2005-023542CAD0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7548" y="3310697"/>
                <a:ext cx="324888" cy="324888"/>
              </a:xfrm>
              <a:prstGeom prst="ellipse">
                <a:avLst/>
              </a:prstGeom>
              <a:blipFill>
                <a:blip r:embed="rId6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4" name="Oval 143">
                <a:extLst>
                  <a:ext uri="{FF2B5EF4-FFF2-40B4-BE49-F238E27FC236}">
                    <a16:creationId xmlns:a16="http://schemas.microsoft.com/office/drawing/2014/main" id="{81EF9F2E-1257-FADB-6CE7-3E5743DBA6B1}"/>
                  </a:ext>
                </a:extLst>
              </p:cNvPr>
              <p:cNvSpPr/>
              <p:nvPr/>
            </p:nvSpPr>
            <p:spPr>
              <a:xfrm>
                <a:off x="2407548" y="3964978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44" name="Oval 143">
                <a:extLst>
                  <a:ext uri="{FF2B5EF4-FFF2-40B4-BE49-F238E27FC236}">
                    <a16:creationId xmlns:a16="http://schemas.microsoft.com/office/drawing/2014/main" id="{81EF9F2E-1257-FADB-6CE7-3E5743DBA6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7548" y="3964978"/>
                <a:ext cx="324888" cy="324888"/>
              </a:xfrm>
              <a:prstGeom prst="ellipse">
                <a:avLst/>
              </a:prstGeom>
              <a:blipFill>
                <a:blip r:embed="rId7"/>
                <a:stretch>
                  <a:fillRect l="-10714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5" name="Group 144">
            <a:extLst>
              <a:ext uri="{FF2B5EF4-FFF2-40B4-BE49-F238E27FC236}">
                <a16:creationId xmlns:a16="http://schemas.microsoft.com/office/drawing/2014/main" id="{734D70D3-E46F-1527-29AA-8FC5A3A87C3E}"/>
              </a:ext>
            </a:extLst>
          </p:cNvPr>
          <p:cNvGrpSpPr/>
          <p:nvPr/>
        </p:nvGrpSpPr>
        <p:grpSpPr>
          <a:xfrm>
            <a:off x="2555134" y="3711806"/>
            <a:ext cx="29715" cy="176951"/>
            <a:chOff x="1910281" y="4632254"/>
            <a:chExt cx="45720" cy="272256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F2B50DD3-3D7B-9A05-B0A8-E59E94E4287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9F57A645-DFDC-7FF5-0BA2-173478C4DB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EF21A87E-7734-EEAE-AB62-4F3B5B6E367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663999ED-36B5-7A68-9432-197A040E94C1}"/>
              </a:ext>
            </a:extLst>
          </p:cNvPr>
          <p:cNvGrpSpPr/>
          <p:nvPr/>
        </p:nvGrpSpPr>
        <p:grpSpPr>
          <a:xfrm>
            <a:off x="4373457" y="3783763"/>
            <a:ext cx="29715" cy="176951"/>
            <a:chOff x="1910281" y="4632254"/>
            <a:chExt cx="45720" cy="272256"/>
          </a:xfrm>
        </p:grpSpPr>
        <p:sp>
          <p:nvSpPr>
            <p:cNvPr id="150" name="Oval 149">
              <a:extLst>
                <a:ext uri="{FF2B5EF4-FFF2-40B4-BE49-F238E27FC236}">
                  <a16:creationId xmlns:a16="http://schemas.microsoft.com/office/drawing/2014/main" id="{7C1AD3CF-F1B1-34BA-8BFD-884821CA71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594FA68B-1D73-A630-A191-EDE0A1EF7F3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E59ABCEA-F72D-1576-8127-46E0CC54400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DD83995C-A325-87BE-6022-3DEF3CC3CECA}"/>
              </a:ext>
            </a:extLst>
          </p:cNvPr>
          <p:cNvGrpSpPr/>
          <p:nvPr/>
        </p:nvGrpSpPr>
        <p:grpSpPr>
          <a:xfrm>
            <a:off x="3685977" y="3234533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54" name="Oval 153">
                  <a:extLst>
                    <a:ext uri="{FF2B5EF4-FFF2-40B4-BE49-F238E27FC236}">
                      <a16:creationId xmlns:a16="http://schemas.microsoft.com/office/drawing/2014/main" id="{4AB0A48E-288E-FE17-A3A9-D8ADA8D95A70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54" name="Oval 153">
                  <a:extLst>
                    <a:ext uri="{FF2B5EF4-FFF2-40B4-BE49-F238E27FC236}">
                      <a16:creationId xmlns:a16="http://schemas.microsoft.com/office/drawing/2014/main" id="{4AB0A48E-288E-FE17-A3A9-D8ADA8D95A7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5" name="Right Arrow 154">
              <a:extLst>
                <a:ext uri="{FF2B5EF4-FFF2-40B4-BE49-F238E27FC236}">
                  <a16:creationId xmlns:a16="http://schemas.microsoft.com/office/drawing/2014/main" id="{AFB64B45-4994-7AB9-8F00-1BC65FEBF280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D9BA0905-978B-203A-57CC-CFE04EA50165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58" name="Oval 157">
                <a:extLst>
                  <a:ext uri="{FF2B5EF4-FFF2-40B4-BE49-F238E27FC236}">
                    <a16:creationId xmlns:a16="http://schemas.microsoft.com/office/drawing/2014/main" id="{AA747587-A89A-2CA5-339B-6656FA782DAF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59" name="Oval 158">
                    <a:extLst>
                      <a:ext uri="{FF2B5EF4-FFF2-40B4-BE49-F238E27FC236}">
                        <a16:creationId xmlns:a16="http://schemas.microsoft.com/office/drawing/2014/main" id="{94953307-685E-9375-8596-131978B4FE00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59" name="Oval 158">
                    <a:extLst>
                      <a:ext uri="{FF2B5EF4-FFF2-40B4-BE49-F238E27FC236}">
                        <a16:creationId xmlns:a16="http://schemas.microsoft.com/office/drawing/2014/main" id="{94953307-685E-9375-8596-131978B4FE0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57" name="TextBox 156">
                  <a:extLst>
                    <a:ext uri="{FF2B5EF4-FFF2-40B4-BE49-F238E27FC236}">
                      <a16:creationId xmlns:a16="http://schemas.microsoft.com/office/drawing/2014/main" id="{371DE587-820D-D055-4612-25D7AFA8F9C2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57" name="TextBox 156">
                  <a:extLst>
                    <a:ext uri="{FF2B5EF4-FFF2-40B4-BE49-F238E27FC236}">
                      <a16:creationId xmlns:a16="http://schemas.microsoft.com/office/drawing/2014/main" id="{371DE587-820D-D055-4612-25D7AFA8F9C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0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59211CA4-328D-1DE8-607F-454E2BE1D3C4}"/>
              </a:ext>
            </a:extLst>
          </p:cNvPr>
          <p:cNvGrpSpPr/>
          <p:nvPr/>
        </p:nvGrpSpPr>
        <p:grpSpPr>
          <a:xfrm>
            <a:off x="3685977" y="2673111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1" name="Oval 160">
                  <a:extLst>
                    <a:ext uri="{FF2B5EF4-FFF2-40B4-BE49-F238E27FC236}">
                      <a16:creationId xmlns:a16="http://schemas.microsoft.com/office/drawing/2014/main" id="{C0CD56F6-07D5-7A17-4E53-3AB58CD3CF43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61" name="Oval 160">
                  <a:extLst>
                    <a:ext uri="{FF2B5EF4-FFF2-40B4-BE49-F238E27FC236}">
                      <a16:creationId xmlns:a16="http://schemas.microsoft.com/office/drawing/2014/main" id="{C0CD56F6-07D5-7A17-4E53-3AB58CD3CF4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2" name="Right Arrow 161">
              <a:extLst>
                <a:ext uri="{FF2B5EF4-FFF2-40B4-BE49-F238E27FC236}">
                  <a16:creationId xmlns:a16="http://schemas.microsoft.com/office/drawing/2014/main" id="{7BBB63FE-26D4-D955-E672-43C3793DCB17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5B57C823-1E20-7364-11E3-F8EF3D1C1E96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65" name="Oval 164">
                <a:extLst>
                  <a:ext uri="{FF2B5EF4-FFF2-40B4-BE49-F238E27FC236}">
                    <a16:creationId xmlns:a16="http://schemas.microsoft.com/office/drawing/2014/main" id="{F40C9C67-8BA7-68D1-4878-936965E9D4E6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66" name="Oval 165">
                    <a:extLst>
                      <a:ext uri="{FF2B5EF4-FFF2-40B4-BE49-F238E27FC236}">
                        <a16:creationId xmlns:a16="http://schemas.microsoft.com/office/drawing/2014/main" id="{FAB6E3CF-6970-9BC5-8F39-8768A8230DAB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66" name="Oval 165">
                    <a:extLst>
                      <a:ext uri="{FF2B5EF4-FFF2-40B4-BE49-F238E27FC236}">
                        <a16:creationId xmlns:a16="http://schemas.microsoft.com/office/drawing/2014/main" id="{FAB6E3CF-6970-9BC5-8F39-8768A8230DAB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4" name="TextBox 163">
                  <a:extLst>
                    <a:ext uri="{FF2B5EF4-FFF2-40B4-BE49-F238E27FC236}">
                      <a16:creationId xmlns:a16="http://schemas.microsoft.com/office/drawing/2014/main" id="{6A9329DE-20D2-6C7E-1E3E-38BD08AB54C5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64" name="TextBox 163">
                  <a:extLst>
                    <a:ext uri="{FF2B5EF4-FFF2-40B4-BE49-F238E27FC236}">
                      <a16:creationId xmlns:a16="http://schemas.microsoft.com/office/drawing/2014/main" id="{6A9329DE-20D2-6C7E-1E3E-38BD08AB54C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3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00C62490-FBDF-5780-0331-2027125FFB0B}"/>
              </a:ext>
            </a:extLst>
          </p:cNvPr>
          <p:cNvGrpSpPr/>
          <p:nvPr/>
        </p:nvGrpSpPr>
        <p:grpSpPr>
          <a:xfrm>
            <a:off x="3685977" y="4097228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8" name="Oval 167">
                  <a:extLst>
                    <a:ext uri="{FF2B5EF4-FFF2-40B4-BE49-F238E27FC236}">
                      <a16:creationId xmlns:a16="http://schemas.microsoft.com/office/drawing/2014/main" id="{3656756D-12CC-DA7D-1874-A43E0BDD8AE4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68" name="Oval 167">
                  <a:extLst>
                    <a:ext uri="{FF2B5EF4-FFF2-40B4-BE49-F238E27FC236}">
                      <a16:creationId xmlns:a16="http://schemas.microsoft.com/office/drawing/2014/main" id="{3656756D-12CC-DA7D-1874-A43E0BDD8AE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4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9" name="Right Arrow 168">
              <a:extLst>
                <a:ext uri="{FF2B5EF4-FFF2-40B4-BE49-F238E27FC236}">
                  <a16:creationId xmlns:a16="http://schemas.microsoft.com/office/drawing/2014/main" id="{B92E84A1-D669-F6AF-2EED-3B7E3E779E37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862A072C-5A76-EB0C-2241-327A6B1B722A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F735D6C6-5599-CDF9-009B-F6328DD2EE91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73" name="Oval 172">
                    <a:extLst>
                      <a:ext uri="{FF2B5EF4-FFF2-40B4-BE49-F238E27FC236}">
                        <a16:creationId xmlns:a16="http://schemas.microsoft.com/office/drawing/2014/main" id="{755EE2EC-0B6B-84FD-FF15-23C8A5A70429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(1)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73" name="Oval 172">
                    <a:extLst>
                      <a:ext uri="{FF2B5EF4-FFF2-40B4-BE49-F238E27FC236}">
                        <a16:creationId xmlns:a16="http://schemas.microsoft.com/office/drawing/2014/main" id="{755EE2EC-0B6B-84FD-FF15-23C8A5A7042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5"/>
                    <a:stretch>
                      <a:fillRect l="-2500" r="-750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71" name="TextBox 170">
                  <a:extLst>
                    <a:ext uri="{FF2B5EF4-FFF2-40B4-BE49-F238E27FC236}">
                      <a16:creationId xmlns:a16="http://schemas.microsoft.com/office/drawing/2014/main" id="{FDD96035-6C7C-7816-2691-4C125DFC0A5C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71" name="TextBox 170">
                  <a:extLst>
                    <a:ext uri="{FF2B5EF4-FFF2-40B4-BE49-F238E27FC236}">
                      <a16:creationId xmlns:a16="http://schemas.microsoft.com/office/drawing/2014/main" id="{FDD96035-6C7C-7816-2691-4C125DFC0A5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0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1E4C0C60-FFEE-D22A-35AD-16DECD0B7D92}"/>
              </a:ext>
            </a:extLst>
          </p:cNvPr>
          <p:cNvGrpSpPr/>
          <p:nvPr/>
        </p:nvGrpSpPr>
        <p:grpSpPr>
          <a:xfrm>
            <a:off x="6648709" y="3783763"/>
            <a:ext cx="29715" cy="176951"/>
            <a:chOff x="1910281" y="4632254"/>
            <a:chExt cx="45720" cy="272256"/>
          </a:xfrm>
        </p:grpSpPr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EE949AAF-6641-CB80-8682-E567D658BF3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D262356A-5ECE-05CA-BD43-F6713AC01E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72E71669-C2D1-187B-ABAD-8D00D8695BE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9B1D8F40-D238-F2F2-95E8-8EE8158C74A0}"/>
              </a:ext>
            </a:extLst>
          </p:cNvPr>
          <p:cNvGrpSpPr/>
          <p:nvPr/>
        </p:nvGrpSpPr>
        <p:grpSpPr>
          <a:xfrm>
            <a:off x="5961229" y="2673869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79" name="Oval 178">
                  <a:extLst>
                    <a:ext uri="{FF2B5EF4-FFF2-40B4-BE49-F238E27FC236}">
                      <a16:creationId xmlns:a16="http://schemas.microsoft.com/office/drawing/2014/main" id="{ECE9FEAF-5081-31A4-6425-4583161DCC12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79" name="Oval 178">
                  <a:extLst>
                    <a:ext uri="{FF2B5EF4-FFF2-40B4-BE49-F238E27FC236}">
                      <a16:creationId xmlns:a16="http://schemas.microsoft.com/office/drawing/2014/main" id="{ECE9FEAF-5081-31A4-6425-4583161DCC1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0" name="Right Arrow 179">
              <a:extLst>
                <a:ext uri="{FF2B5EF4-FFF2-40B4-BE49-F238E27FC236}">
                  <a16:creationId xmlns:a16="http://schemas.microsoft.com/office/drawing/2014/main" id="{EA0872A3-B961-C2BE-1590-CF7F0EDEBA34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81" name="Group 180">
              <a:extLst>
                <a:ext uri="{FF2B5EF4-FFF2-40B4-BE49-F238E27FC236}">
                  <a16:creationId xmlns:a16="http://schemas.microsoft.com/office/drawing/2014/main" id="{39ADDE8F-46E8-1F81-30CC-994C58990677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83" name="Oval 182">
                <a:extLst>
                  <a:ext uri="{FF2B5EF4-FFF2-40B4-BE49-F238E27FC236}">
                    <a16:creationId xmlns:a16="http://schemas.microsoft.com/office/drawing/2014/main" id="{EE680527-6326-6D4B-CE94-36E4D8E5F6F7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84" name="Oval 183">
                    <a:extLst>
                      <a:ext uri="{FF2B5EF4-FFF2-40B4-BE49-F238E27FC236}">
                        <a16:creationId xmlns:a16="http://schemas.microsoft.com/office/drawing/2014/main" id="{ED71CB2E-89FE-A012-1A94-47A109BE9457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84" name="Oval 183">
                    <a:extLst>
                      <a:ext uri="{FF2B5EF4-FFF2-40B4-BE49-F238E27FC236}">
                        <a16:creationId xmlns:a16="http://schemas.microsoft.com/office/drawing/2014/main" id="{ED71CB2E-89FE-A012-1A94-47A109BE9457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2" name="TextBox 181">
                  <a:extLst>
                    <a:ext uri="{FF2B5EF4-FFF2-40B4-BE49-F238E27FC236}">
                      <a16:creationId xmlns:a16="http://schemas.microsoft.com/office/drawing/2014/main" id="{899EAC39-3189-BBD9-CF0B-3FBFCB3535DE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82" name="TextBox 181">
                  <a:extLst>
                    <a:ext uri="{FF2B5EF4-FFF2-40B4-BE49-F238E27FC236}">
                      <a16:creationId xmlns:a16="http://schemas.microsoft.com/office/drawing/2014/main" id="{899EAC39-3189-BBD9-CF0B-3FBFCB3535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8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B0B3E4D3-4FB2-8699-49A5-849E547BCB44}"/>
              </a:ext>
            </a:extLst>
          </p:cNvPr>
          <p:cNvGrpSpPr/>
          <p:nvPr/>
        </p:nvGrpSpPr>
        <p:grpSpPr>
          <a:xfrm>
            <a:off x="5961229" y="3234586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6" name="Oval 185">
                  <a:extLst>
                    <a:ext uri="{FF2B5EF4-FFF2-40B4-BE49-F238E27FC236}">
                      <a16:creationId xmlns:a16="http://schemas.microsoft.com/office/drawing/2014/main" id="{E902EBEF-F844-FD2F-5D11-EE27C184C9FA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86" name="Oval 185">
                  <a:extLst>
                    <a:ext uri="{FF2B5EF4-FFF2-40B4-BE49-F238E27FC236}">
                      <a16:creationId xmlns:a16="http://schemas.microsoft.com/office/drawing/2014/main" id="{E902EBEF-F844-FD2F-5D11-EE27C184C9F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7" name="Right Arrow 186">
              <a:extLst>
                <a:ext uri="{FF2B5EF4-FFF2-40B4-BE49-F238E27FC236}">
                  <a16:creationId xmlns:a16="http://schemas.microsoft.com/office/drawing/2014/main" id="{28901401-7B0E-7EFE-9C94-8CED09C4B0D4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88" name="Group 187">
              <a:extLst>
                <a:ext uri="{FF2B5EF4-FFF2-40B4-BE49-F238E27FC236}">
                  <a16:creationId xmlns:a16="http://schemas.microsoft.com/office/drawing/2014/main" id="{C19A7008-5295-D597-E860-102B5B732893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90" name="Oval 189">
                <a:extLst>
                  <a:ext uri="{FF2B5EF4-FFF2-40B4-BE49-F238E27FC236}">
                    <a16:creationId xmlns:a16="http://schemas.microsoft.com/office/drawing/2014/main" id="{BCD4BBDE-5262-0192-59BF-F43DE1CABA02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91" name="Oval 190">
                    <a:extLst>
                      <a:ext uri="{FF2B5EF4-FFF2-40B4-BE49-F238E27FC236}">
                        <a16:creationId xmlns:a16="http://schemas.microsoft.com/office/drawing/2014/main" id="{4D6CCA1D-22EC-E0F3-A14D-3E5C641A0431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91" name="Oval 190">
                    <a:extLst>
                      <a:ext uri="{FF2B5EF4-FFF2-40B4-BE49-F238E27FC236}">
                        <a16:creationId xmlns:a16="http://schemas.microsoft.com/office/drawing/2014/main" id="{4D6CCA1D-22EC-E0F3-A14D-3E5C641A0431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9" name="TextBox 188">
                  <a:extLst>
                    <a:ext uri="{FF2B5EF4-FFF2-40B4-BE49-F238E27FC236}">
                      <a16:creationId xmlns:a16="http://schemas.microsoft.com/office/drawing/2014/main" id="{ECD14429-351C-7507-0F53-219EFA5B6E16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89" name="TextBox 188">
                  <a:extLst>
                    <a:ext uri="{FF2B5EF4-FFF2-40B4-BE49-F238E27FC236}">
                      <a16:creationId xmlns:a16="http://schemas.microsoft.com/office/drawing/2014/main" id="{ECD14429-351C-7507-0F53-219EFA5B6E1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8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8FDE61A0-C1C9-9850-B7B8-4CFDB92DB958}"/>
              </a:ext>
            </a:extLst>
          </p:cNvPr>
          <p:cNvGrpSpPr/>
          <p:nvPr/>
        </p:nvGrpSpPr>
        <p:grpSpPr>
          <a:xfrm>
            <a:off x="5961229" y="4097228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93" name="Oval 192">
                  <a:extLst>
                    <a:ext uri="{FF2B5EF4-FFF2-40B4-BE49-F238E27FC236}">
                      <a16:creationId xmlns:a16="http://schemas.microsoft.com/office/drawing/2014/main" id="{BD26F1DE-A8CB-BAEC-85B1-8A59ADC1F14A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93" name="Oval 192">
                  <a:extLst>
                    <a:ext uri="{FF2B5EF4-FFF2-40B4-BE49-F238E27FC236}">
                      <a16:creationId xmlns:a16="http://schemas.microsoft.com/office/drawing/2014/main" id="{BD26F1DE-A8CB-BAEC-85B1-8A59ADC1F1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1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4" name="Right Arrow 193">
              <a:extLst>
                <a:ext uri="{FF2B5EF4-FFF2-40B4-BE49-F238E27FC236}">
                  <a16:creationId xmlns:a16="http://schemas.microsoft.com/office/drawing/2014/main" id="{25E9560C-9ACB-275A-360F-B73038BA937C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95" name="Group 194">
              <a:extLst>
                <a:ext uri="{FF2B5EF4-FFF2-40B4-BE49-F238E27FC236}">
                  <a16:creationId xmlns:a16="http://schemas.microsoft.com/office/drawing/2014/main" id="{D1956E40-C120-8E0C-BA15-AA6D3C591AD8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0035D795-BB23-F108-F3C4-55065745902A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98" name="Oval 197">
                    <a:extLst>
                      <a:ext uri="{FF2B5EF4-FFF2-40B4-BE49-F238E27FC236}">
                        <a16:creationId xmlns:a16="http://schemas.microsoft.com/office/drawing/2014/main" id="{8A7FB563-E9F2-39D9-C2DF-003093E4E10E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(2)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98" name="Oval 197">
                    <a:extLst>
                      <a:ext uri="{FF2B5EF4-FFF2-40B4-BE49-F238E27FC236}">
                        <a16:creationId xmlns:a16="http://schemas.microsoft.com/office/drawing/2014/main" id="{8A7FB563-E9F2-39D9-C2DF-003093E4E10E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2"/>
                    <a:stretch>
                      <a:fillRect r="-750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96" name="TextBox 195">
                  <a:extLst>
                    <a:ext uri="{FF2B5EF4-FFF2-40B4-BE49-F238E27FC236}">
                      <a16:creationId xmlns:a16="http://schemas.microsoft.com/office/drawing/2014/main" id="{BBF8D521-3C24-ED54-4EF7-282C27E66D87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96" name="TextBox 195">
                  <a:extLst>
                    <a:ext uri="{FF2B5EF4-FFF2-40B4-BE49-F238E27FC236}">
                      <a16:creationId xmlns:a16="http://schemas.microsoft.com/office/drawing/2014/main" id="{BBF8D521-3C24-ED54-4EF7-282C27E66D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8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D73B5AF7-F162-BE0A-ABA1-0D019F99F2FE}"/>
              </a:ext>
            </a:extLst>
          </p:cNvPr>
          <p:cNvCxnSpPr>
            <a:stCxn id="127" idx="6"/>
            <a:endCxn id="158" idx="2"/>
          </p:cNvCxnSpPr>
          <p:nvPr/>
        </p:nvCxnSpPr>
        <p:spPr>
          <a:xfrm>
            <a:off x="2732436" y="3072032"/>
            <a:ext cx="953541" cy="4011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0" name="Straight Arrow Connector 199">
            <a:extLst>
              <a:ext uri="{FF2B5EF4-FFF2-40B4-BE49-F238E27FC236}">
                <a16:creationId xmlns:a16="http://schemas.microsoft.com/office/drawing/2014/main" id="{48F37FF4-0A46-94D3-1C6F-EA4C26215A97}"/>
              </a:ext>
            </a:extLst>
          </p:cNvPr>
          <p:cNvCxnSpPr>
            <a:cxnSpLocks/>
            <a:stCxn id="141" idx="6"/>
            <a:endCxn id="158" idx="3"/>
          </p:cNvCxnSpPr>
          <p:nvPr/>
        </p:nvCxnSpPr>
        <p:spPr>
          <a:xfrm>
            <a:off x="2732436" y="3473141"/>
            <a:ext cx="976165" cy="5461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1" name="Straight Arrow Connector 200">
            <a:extLst>
              <a:ext uri="{FF2B5EF4-FFF2-40B4-BE49-F238E27FC236}">
                <a16:creationId xmlns:a16="http://schemas.microsoft.com/office/drawing/2014/main" id="{C040C9CC-C27E-EE58-6BD5-E3B684F404AB}"/>
              </a:ext>
            </a:extLst>
          </p:cNvPr>
          <p:cNvCxnSpPr>
            <a:cxnSpLocks/>
            <a:stCxn id="144" idx="6"/>
            <a:endCxn id="158" idx="4"/>
          </p:cNvCxnSpPr>
          <p:nvPr/>
        </p:nvCxnSpPr>
        <p:spPr>
          <a:xfrm flipV="1">
            <a:off x="2732436" y="3550381"/>
            <a:ext cx="1030783" cy="5770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1CED7314-7F40-14CB-5C0B-34ED8E6840AD}"/>
              </a:ext>
            </a:extLst>
          </p:cNvPr>
          <p:cNvCxnSpPr>
            <a:cxnSpLocks/>
            <a:stCxn id="127" idx="6"/>
            <a:endCxn id="165" idx="1"/>
          </p:cNvCxnSpPr>
          <p:nvPr/>
        </p:nvCxnSpPr>
        <p:spPr>
          <a:xfrm flipV="1">
            <a:off x="2732436" y="2857100"/>
            <a:ext cx="976165" cy="2149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3" name="Straight Arrow Connector 202">
            <a:extLst>
              <a:ext uri="{FF2B5EF4-FFF2-40B4-BE49-F238E27FC236}">
                <a16:creationId xmlns:a16="http://schemas.microsoft.com/office/drawing/2014/main" id="{9A2DC22D-C46E-BCD5-ED1D-8C259CDE36D7}"/>
              </a:ext>
            </a:extLst>
          </p:cNvPr>
          <p:cNvCxnSpPr>
            <a:cxnSpLocks/>
            <a:stCxn id="141" idx="6"/>
            <a:endCxn id="165" idx="2"/>
          </p:cNvCxnSpPr>
          <p:nvPr/>
        </p:nvCxnSpPr>
        <p:spPr>
          <a:xfrm flipV="1">
            <a:off x="2732436" y="2911718"/>
            <a:ext cx="953541" cy="5614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4" name="Straight Arrow Connector 203">
            <a:extLst>
              <a:ext uri="{FF2B5EF4-FFF2-40B4-BE49-F238E27FC236}">
                <a16:creationId xmlns:a16="http://schemas.microsoft.com/office/drawing/2014/main" id="{06313F26-F0A9-6151-4D5B-B36353B2FC3C}"/>
              </a:ext>
            </a:extLst>
          </p:cNvPr>
          <p:cNvCxnSpPr>
            <a:cxnSpLocks/>
            <a:stCxn id="144" idx="6"/>
            <a:endCxn id="165" idx="3"/>
          </p:cNvCxnSpPr>
          <p:nvPr/>
        </p:nvCxnSpPr>
        <p:spPr>
          <a:xfrm flipV="1">
            <a:off x="2732436" y="2966335"/>
            <a:ext cx="976165" cy="11610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5" name="Straight Arrow Connector 204">
            <a:extLst>
              <a:ext uri="{FF2B5EF4-FFF2-40B4-BE49-F238E27FC236}">
                <a16:creationId xmlns:a16="http://schemas.microsoft.com/office/drawing/2014/main" id="{E7014D20-A42E-5CF7-C9BF-D7166E67C533}"/>
              </a:ext>
            </a:extLst>
          </p:cNvPr>
          <p:cNvCxnSpPr>
            <a:cxnSpLocks/>
            <a:stCxn id="141" idx="6"/>
            <a:endCxn id="172" idx="1"/>
          </p:cNvCxnSpPr>
          <p:nvPr/>
        </p:nvCxnSpPr>
        <p:spPr>
          <a:xfrm>
            <a:off x="2732436" y="3473141"/>
            <a:ext cx="97616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6" name="Straight Arrow Connector 205">
            <a:extLst>
              <a:ext uri="{FF2B5EF4-FFF2-40B4-BE49-F238E27FC236}">
                <a16:creationId xmlns:a16="http://schemas.microsoft.com/office/drawing/2014/main" id="{2730F6D3-7226-C192-8EEE-B0A4ED520BFA}"/>
              </a:ext>
            </a:extLst>
          </p:cNvPr>
          <p:cNvCxnSpPr>
            <a:cxnSpLocks/>
            <a:stCxn id="144" idx="6"/>
            <a:endCxn id="172" idx="2"/>
          </p:cNvCxnSpPr>
          <p:nvPr/>
        </p:nvCxnSpPr>
        <p:spPr>
          <a:xfrm>
            <a:off x="2732436" y="4127422"/>
            <a:ext cx="95354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7" name="Straight Arrow Connector 206">
            <a:extLst>
              <a:ext uri="{FF2B5EF4-FFF2-40B4-BE49-F238E27FC236}">
                <a16:creationId xmlns:a16="http://schemas.microsoft.com/office/drawing/2014/main" id="{6A867FBE-606E-03EE-8BBD-3F8A440BEC12}"/>
              </a:ext>
            </a:extLst>
          </p:cNvPr>
          <p:cNvCxnSpPr>
            <a:cxnSpLocks/>
            <a:stCxn id="127" idx="6"/>
            <a:endCxn id="172" idx="0"/>
          </p:cNvCxnSpPr>
          <p:nvPr/>
        </p:nvCxnSpPr>
        <p:spPr>
          <a:xfrm>
            <a:off x="2732436" y="3072032"/>
            <a:ext cx="103078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8" name="Straight Arrow Connector 207">
            <a:extLst>
              <a:ext uri="{FF2B5EF4-FFF2-40B4-BE49-F238E27FC236}">
                <a16:creationId xmlns:a16="http://schemas.microsoft.com/office/drawing/2014/main" id="{EA96C422-D102-431B-AE82-C048AB4B0BA8}"/>
              </a:ext>
            </a:extLst>
          </p:cNvPr>
          <p:cNvCxnSpPr>
            <a:cxnSpLocks/>
            <a:stCxn id="154" idx="6"/>
            <a:endCxn id="183" idx="2"/>
          </p:cNvCxnSpPr>
          <p:nvPr/>
        </p:nvCxnSpPr>
        <p:spPr>
          <a:xfrm flipV="1">
            <a:off x="5007688" y="2912476"/>
            <a:ext cx="953541" cy="5606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9" name="Straight Arrow Connector 208">
            <a:extLst>
              <a:ext uri="{FF2B5EF4-FFF2-40B4-BE49-F238E27FC236}">
                <a16:creationId xmlns:a16="http://schemas.microsoft.com/office/drawing/2014/main" id="{2871F109-AFA7-65D6-040A-8738E6E7B05E}"/>
              </a:ext>
            </a:extLst>
          </p:cNvPr>
          <p:cNvCxnSpPr>
            <a:cxnSpLocks/>
            <a:stCxn id="161" idx="6"/>
            <a:endCxn id="183" idx="3"/>
          </p:cNvCxnSpPr>
          <p:nvPr/>
        </p:nvCxnSpPr>
        <p:spPr>
          <a:xfrm>
            <a:off x="5007688" y="2911718"/>
            <a:ext cx="976165" cy="553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0" name="Straight Arrow Connector 209">
            <a:extLst>
              <a:ext uri="{FF2B5EF4-FFF2-40B4-BE49-F238E27FC236}">
                <a16:creationId xmlns:a16="http://schemas.microsoft.com/office/drawing/2014/main" id="{8D633029-F5D9-6431-2565-9150ACD59CBF}"/>
              </a:ext>
            </a:extLst>
          </p:cNvPr>
          <p:cNvCxnSpPr>
            <a:cxnSpLocks/>
            <a:stCxn id="168" idx="6"/>
            <a:endCxn id="183" idx="4"/>
          </p:cNvCxnSpPr>
          <p:nvPr/>
        </p:nvCxnSpPr>
        <p:spPr>
          <a:xfrm flipV="1">
            <a:off x="5007688" y="2989717"/>
            <a:ext cx="1030783" cy="13461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1" name="Straight Arrow Connector 210">
            <a:extLst>
              <a:ext uri="{FF2B5EF4-FFF2-40B4-BE49-F238E27FC236}">
                <a16:creationId xmlns:a16="http://schemas.microsoft.com/office/drawing/2014/main" id="{4442F155-3BF0-C6F8-846D-431D494F6624}"/>
              </a:ext>
            </a:extLst>
          </p:cNvPr>
          <p:cNvCxnSpPr>
            <a:cxnSpLocks/>
            <a:stCxn id="154" idx="6"/>
            <a:endCxn id="190" idx="1"/>
          </p:cNvCxnSpPr>
          <p:nvPr/>
        </p:nvCxnSpPr>
        <p:spPr>
          <a:xfrm flipV="1">
            <a:off x="5007688" y="3418575"/>
            <a:ext cx="976165" cy="545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2" name="Straight Arrow Connector 211">
            <a:extLst>
              <a:ext uri="{FF2B5EF4-FFF2-40B4-BE49-F238E27FC236}">
                <a16:creationId xmlns:a16="http://schemas.microsoft.com/office/drawing/2014/main" id="{A21433A2-E671-5609-9432-C5BEF879A6A5}"/>
              </a:ext>
            </a:extLst>
          </p:cNvPr>
          <p:cNvCxnSpPr>
            <a:cxnSpLocks/>
            <a:stCxn id="161" idx="6"/>
            <a:endCxn id="190" idx="2"/>
          </p:cNvCxnSpPr>
          <p:nvPr/>
        </p:nvCxnSpPr>
        <p:spPr>
          <a:xfrm>
            <a:off x="5007688" y="2911718"/>
            <a:ext cx="953541" cy="5614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3" name="Straight Arrow Connector 212">
            <a:extLst>
              <a:ext uri="{FF2B5EF4-FFF2-40B4-BE49-F238E27FC236}">
                <a16:creationId xmlns:a16="http://schemas.microsoft.com/office/drawing/2014/main" id="{5E15CEB9-6CF7-AB1D-60F2-856914D91AF6}"/>
              </a:ext>
            </a:extLst>
          </p:cNvPr>
          <p:cNvCxnSpPr>
            <a:cxnSpLocks/>
            <a:stCxn id="161" idx="6"/>
            <a:endCxn id="197" idx="1"/>
          </p:cNvCxnSpPr>
          <p:nvPr/>
        </p:nvCxnSpPr>
        <p:spPr>
          <a:xfrm>
            <a:off x="5007688" y="2911718"/>
            <a:ext cx="976165" cy="13694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4" name="Straight Arrow Connector 213">
            <a:extLst>
              <a:ext uri="{FF2B5EF4-FFF2-40B4-BE49-F238E27FC236}">
                <a16:creationId xmlns:a16="http://schemas.microsoft.com/office/drawing/2014/main" id="{50861B29-E8B4-2BD6-CD9D-AF43552F57EF}"/>
              </a:ext>
            </a:extLst>
          </p:cNvPr>
          <p:cNvCxnSpPr>
            <a:cxnSpLocks/>
            <a:stCxn id="154" idx="6"/>
            <a:endCxn id="197" idx="0"/>
          </p:cNvCxnSpPr>
          <p:nvPr/>
        </p:nvCxnSpPr>
        <p:spPr>
          <a:xfrm>
            <a:off x="5007688" y="3473140"/>
            <a:ext cx="1030783" cy="7854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5" name="Straight Arrow Connector 214">
            <a:extLst>
              <a:ext uri="{FF2B5EF4-FFF2-40B4-BE49-F238E27FC236}">
                <a16:creationId xmlns:a16="http://schemas.microsoft.com/office/drawing/2014/main" id="{7903FDA4-DCDC-06D6-F9FD-CA460F50076F}"/>
              </a:ext>
            </a:extLst>
          </p:cNvPr>
          <p:cNvCxnSpPr>
            <a:cxnSpLocks/>
            <a:stCxn id="168" idx="6"/>
            <a:endCxn id="190" idx="3"/>
          </p:cNvCxnSpPr>
          <p:nvPr/>
        </p:nvCxnSpPr>
        <p:spPr>
          <a:xfrm flipV="1">
            <a:off x="5007688" y="3527810"/>
            <a:ext cx="976165" cy="808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6" name="Straight Arrow Connector 215">
            <a:extLst>
              <a:ext uri="{FF2B5EF4-FFF2-40B4-BE49-F238E27FC236}">
                <a16:creationId xmlns:a16="http://schemas.microsoft.com/office/drawing/2014/main" id="{F40D817F-CF6A-F6CE-75A2-C9B6F5D56674}"/>
              </a:ext>
            </a:extLst>
          </p:cNvPr>
          <p:cNvCxnSpPr>
            <a:cxnSpLocks/>
            <a:stCxn id="168" idx="6"/>
            <a:endCxn id="197" idx="2"/>
          </p:cNvCxnSpPr>
          <p:nvPr/>
        </p:nvCxnSpPr>
        <p:spPr>
          <a:xfrm>
            <a:off x="5007688" y="4335835"/>
            <a:ext cx="95354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DA6FD121-5636-3FD1-5494-B649391E6682}"/>
              </a:ext>
            </a:extLst>
          </p:cNvPr>
          <p:cNvGrpSpPr/>
          <p:nvPr/>
        </p:nvGrpSpPr>
        <p:grpSpPr>
          <a:xfrm>
            <a:off x="8923960" y="3783763"/>
            <a:ext cx="29715" cy="176951"/>
            <a:chOff x="1910281" y="4632254"/>
            <a:chExt cx="45720" cy="272256"/>
          </a:xfrm>
        </p:grpSpPr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0841C779-2E0E-D75C-48FD-958849B6A5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DE20C4A8-D0BB-168B-B904-89A416D6CBE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20" name="Oval 219">
              <a:extLst>
                <a:ext uri="{FF2B5EF4-FFF2-40B4-BE49-F238E27FC236}">
                  <a16:creationId xmlns:a16="http://schemas.microsoft.com/office/drawing/2014/main" id="{1696C515-DD4C-532A-6962-FD96B4F4BD6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716B29B1-B22D-CFFC-5D6C-6DCBDDCDB7BC}"/>
              </a:ext>
            </a:extLst>
          </p:cNvPr>
          <p:cNvGrpSpPr/>
          <p:nvPr/>
        </p:nvGrpSpPr>
        <p:grpSpPr>
          <a:xfrm>
            <a:off x="8236480" y="2673869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22" name="Oval 221">
                  <a:extLst>
                    <a:ext uri="{FF2B5EF4-FFF2-40B4-BE49-F238E27FC236}">
                      <a16:creationId xmlns:a16="http://schemas.microsoft.com/office/drawing/2014/main" id="{5F3083B4-2D6B-7DAA-1423-28327F3C2B74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222" name="Oval 221">
                  <a:extLst>
                    <a:ext uri="{FF2B5EF4-FFF2-40B4-BE49-F238E27FC236}">
                      <a16:creationId xmlns:a16="http://schemas.microsoft.com/office/drawing/2014/main" id="{5F3083B4-2D6B-7DAA-1423-28327F3C2B7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3" name="Right Arrow 222">
              <a:extLst>
                <a:ext uri="{FF2B5EF4-FFF2-40B4-BE49-F238E27FC236}">
                  <a16:creationId xmlns:a16="http://schemas.microsoft.com/office/drawing/2014/main" id="{6DEC4DA9-4A3A-1F5E-7C54-3CAD40596510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62E528F9-533A-8699-120D-7034AB288B54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45144EE3-B0F6-D7BA-33D7-B56880D99D3F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27" name="Oval 226">
                    <a:extLst>
                      <a:ext uri="{FF2B5EF4-FFF2-40B4-BE49-F238E27FC236}">
                        <a16:creationId xmlns:a16="http://schemas.microsoft.com/office/drawing/2014/main" id="{151B3DF5-56AA-16F0-0A7C-26223BCE0226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27" name="Oval 226">
                    <a:extLst>
                      <a:ext uri="{FF2B5EF4-FFF2-40B4-BE49-F238E27FC236}">
                        <a16:creationId xmlns:a16="http://schemas.microsoft.com/office/drawing/2014/main" id="{151B3DF5-56AA-16F0-0A7C-26223BCE022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25" name="TextBox 224">
                  <a:extLst>
                    <a:ext uri="{FF2B5EF4-FFF2-40B4-BE49-F238E27FC236}">
                      <a16:creationId xmlns:a16="http://schemas.microsoft.com/office/drawing/2014/main" id="{C2373A45-3C81-6CA3-90FE-E68C7F474B3C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225" name="TextBox 224">
                  <a:extLst>
                    <a:ext uri="{FF2B5EF4-FFF2-40B4-BE49-F238E27FC236}">
                      <a16:creationId xmlns:a16="http://schemas.microsoft.com/office/drawing/2014/main" id="{C2373A45-3C81-6CA3-90FE-E68C7F474B3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8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0E22D76B-B2B3-8129-A9B0-48B133D7FD8B}"/>
              </a:ext>
            </a:extLst>
          </p:cNvPr>
          <p:cNvGrpSpPr/>
          <p:nvPr/>
        </p:nvGrpSpPr>
        <p:grpSpPr>
          <a:xfrm>
            <a:off x="8236480" y="3234586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29" name="Oval 228">
                  <a:extLst>
                    <a:ext uri="{FF2B5EF4-FFF2-40B4-BE49-F238E27FC236}">
                      <a16:creationId xmlns:a16="http://schemas.microsoft.com/office/drawing/2014/main" id="{160059CE-46DD-D875-DCAD-C583AC0F56FA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229" name="Oval 228">
                  <a:extLst>
                    <a:ext uri="{FF2B5EF4-FFF2-40B4-BE49-F238E27FC236}">
                      <a16:creationId xmlns:a16="http://schemas.microsoft.com/office/drawing/2014/main" id="{160059CE-46DD-D875-DCAD-C583AC0F56F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0" name="Right Arrow 229">
              <a:extLst>
                <a:ext uri="{FF2B5EF4-FFF2-40B4-BE49-F238E27FC236}">
                  <a16:creationId xmlns:a16="http://schemas.microsoft.com/office/drawing/2014/main" id="{07B11844-C4D1-6CA3-C189-D2667B5C88CC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231" name="Group 230">
              <a:extLst>
                <a:ext uri="{FF2B5EF4-FFF2-40B4-BE49-F238E27FC236}">
                  <a16:creationId xmlns:a16="http://schemas.microsoft.com/office/drawing/2014/main" id="{E9B1219E-130B-C3E2-3948-E4C5B9365D14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233" name="Oval 232">
                <a:extLst>
                  <a:ext uri="{FF2B5EF4-FFF2-40B4-BE49-F238E27FC236}">
                    <a16:creationId xmlns:a16="http://schemas.microsoft.com/office/drawing/2014/main" id="{CA022726-3783-D93F-8457-5CF647ACCE7A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34" name="Oval 233">
                    <a:extLst>
                      <a:ext uri="{FF2B5EF4-FFF2-40B4-BE49-F238E27FC236}">
                        <a16:creationId xmlns:a16="http://schemas.microsoft.com/office/drawing/2014/main" id="{6DE44C7D-74C0-9356-88DA-2E8898772460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34" name="Oval 233">
                    <a:extLst>
                      <a:ext uri="{FF2B5EF4-FFF2-40B4-BE49-F238E27FC236}">
                        <a16:creationId xmlns:a16="http://schemas.microsoft.com/office/drawing/2014/main" id="{6DE44C7D-74C0-9356-88DA-2E889877246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2" name="TextBox 231">
                  <a:extLst>
                    <a:ext uri="{FF2B5EF4-FFF2-40B4-BE49-F238E27FC236}">
                      <a16:creationId xmlns:a16="http://schemas.microsoft.com/office/drawing/2014/main" id="{52896D58-4212-394C-DF78-D5A8605CF5FC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232" name="TextBox 231">
                  <a:extLst>
                    <a:ext uri="{FF2B5EF4-FFF2-40B4-BE49-F238E27FC236}">
                      <a16:creationId xmlns:a16="http://schemas.microsoft.com/office/drawing/2014/main" id="{52896D58-4212-394C-DF78-D5A8605CF5F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8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35" name="Group 234">
            <a:extLst>
              <a:ext uri="{FF2B5EF4-FFF2-40B4-BE49-F238E27FC236}">
                <a16:creationId xmlns:a16="http://schemas.microsoft.com/office/drawing/2014/main" id="{CC2CC7F7-363A-8F42-8AE2-98D63639960E}"/>
              </a:ext>
            </a:extLst>
          </p:cNvPr>
          <p:cNvGrpSpPr/>
          <p:nvPr/>
        </p:nvGrpSpPr>
        <p:grpSpPr>
          <a:xfrm>
            <a:off x="8236480" y="4097228"/>
            <a:ext cx="1321711" cy="477213"/>
            <a:chOff x="2884021" y="3090306"/>
            <a:chExt cx="1321711" cy="4772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6" name="Oval 235">
                  <a:extLst>
                    <a:ext uri="{FF2B5EF4-FFF2-40B4-BE49-F238E27FC236}">
                      <a16:creationId xmlns:a16="http://schemas.microsoft.com/office/drawing/2014/main" id="{9FA9DEC1-4D4D-B496-591C-531402126266}"/>
                    </a:ext>
                  </a:extLst>
                </p:cNvPr>
                <p:cNvSpPr/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15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>
                          <m:sSubPr>
                            <m:ctrlP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</m:sSub>
                      </m:oMath>
                    </m:oMathPara>
                  </a14:m>
                  <a:endParaRPr lang="en-US" sz="160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236" name="Oval 235">
                  <a:extLst>
                    <a:ext uri="{FF2B5EF4-FFF2-40B4-BE49-F238E27FC236}">
                      <a16:creationId xmlns:a16="http://schemas.microsoft.com/office/drawing/2014/main" id="{9FA9DEC1-4D4D-B496-591C-53140212626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28519" y="3090306"/>
                  <a:ext cx="477213" cy="477213"/>
                </a:xfrm>
                <a:prstGeom prst="ellipse">
                  <a:avLst/>
                </a:prstGeom>
                <a:blipFill>
                  <a:blip r:embed="rId2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7" name="Right Arrow 236">
              <a:extLst>
                <a:ext uri="{FF2B5EF4-FFF2-40B4-BE49-F238E27FC236}">
                  <a16:creationId xmlns:a16="http://schemas.microsoft.com/office/drawing/2014/main" id="{F84629A9-23AF-49CE-7BFA-B4599510565E}"/>
                </a:ext>
              </a:extLst>
            </p:cNvPr>
            <p:cNvSpPr/>
            <p:nvPr/>
          </p:nvSpPr>
          <p:spPr>
            <a:xfrm>
              <a:off x="3489913" y="3286005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id="{E5772A43-E981-8F4C-2F6B-689A5AE11959}"/>
                </a:ext>
              </a:extLst>
            </p:cNvPr>
            <p:cNvGrpSpPr/>
            <p:nvPr/>
          </p:nvGrpSpPr>
          <p:grpSpPr>
            <a:xfrm>
              <a:off x="2884021" y="3090306"/>
              <a:ext cx="631696" cy="477213"/>
              <a:chOff x="2884021" y="3090306"/>
              <a:chExt cx="631696" cy="477213"/>
            </a:xfrm>
          </p:grpSpPr>
          <p:sp>
            <p:nvSpPr>
              <p:cNvPr id="240" name="Oval 239">
                <a:extLst>
                  <a:ext uri="{FF2B5EF4-FFF2-40B4-BE49-F238E27FC236}">
                    <a16:creationId xmlns:a16="http://schemas.microsoft.com/office/drawing/2014/main" id="{50DCE1BD-77F1-ADE8-1A22-F35B9255DA98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41" name="Oval 240">
                    <a:extLst>
                      <a:ext uri="{FF2B5EF4-FFF2-40B4-BE49-F238E27FC236}">
                        <a16:creationId xmlns:a16="http://schemas.microsoft.com/office/drawing/2014/main" id="{2323FEA1-036B-055B-33D5-557AAC8082A1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41" name="Oval 240">
                    <a:extLst>
                      <a:ext uri="{FF2B5EF4-FFF2-40B4-BE49-F238E27FC236}">
                        <a16:creationId xmlns:a16="http://schemas.microsoft.com/office/drawing/2014/main" id="{2323FEA1-036B-055B-33D5-557AAC8082A1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9" name="TextBox 238">
                  <a:extLst>
                    <a:ext uri="{FF2B5EF4-FFF2-40B4-BE49-F238E27FC236}">
                      <a16:creationId xmlns:a16="http://schemas.microsoft.com/office/drawing/2014/main" id="{DFCADECB-FDC8-A75D-56F7-23C4F1B19B6B}"/>
                    </a:ext>
                  </a:extLst>
                </p:cNvPr>
                <p:cNvSpPr txBox="1"/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239" name="TextBox 238">
                  <a:extLst>
                    <a:ext uri="{FF2B5EF4-FFF2-40B4-BE49-F238E27FC236}">
                      <a16:creationId xmlns:a16="http://schemas.microsoft.com/office/drawing/2014/main" id="{DFCADECB-FDC8-A75D-56F7-23C4F1B19B6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6683" y="3138060"/>
                  <a:ext cx="119455" cy="169277"/>
                </a:xfrm>
                <a:prstGeom prst="rect">
                  <a:avLst/>
                </a:prstGeom>
                <a:blipFill>
                  <a:blip r:embed="rId18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42" name="Straight Arrow Connector 241">
            <a:extLst>
              <a:ext uri="{FF2B5EF4-FFF2-40B4-BE49-F238E27FC236}">
                <a16:creationId xmlns:a16="http://schemas.microsoft.com/office/drawing/2014/main" id="{4BAF3CBC-F5F0-6867-0F4F-DA9BBA352AC9}"/>
              </a:ext>
            </a:extLst>
          </p:cNvPr>
          <p:cNvCxnSpPr>
            <a:cxnSpLocks/>
            <a:stCxn id="179" idx="6"/>
            <a:endCxn id="226" idx="2"/>
          </p:cNvCxnSpPr>
          <p:nvPr/>
        </p:nvCxnSpPr>
        <p:spPr>
          <a:xfrm>
            <a:off x="7282940" y="2912476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3" name="Straight Arrow Connector 242">
            <a:extLst>
              <a:ext uri="{FF2B5EF4-FFF2-40B4-BE49-F238E27FC236}">
                <a16:creationId xmlns:a16="http://schemas.microsoft.com/office/drawing/2014/main" id="{2EDBA8A3-C0D0-BE36-594D-B34BDF9EF826}"/>
              </a:ext>
            </a:extLst>
          </p:cNvPr>
          <p:cNvCxnSpPr>
            <a:cxnSpLocks/>
            <a:stCxn id="179" idx="6"/>
            <a:endCxn id="233" idx="1"/>
          </p:cNvCxnSpPr>
          <p:nvPr/>
        </p:nvCxnSpPr>
        <p:spPr>
          <a:xfrm>
            <a:off x="7282940" y="2912476"/>
            <a:ext cx="976164" cy="5060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4" name="Straight Arrow Connector 243">
            <a:extLst>
              <a:ext uri="{FF2B5EF4-FFF2-40B4-BE49-F238E27FC236}">
                <a16:creationId xmlns:a16="http://schemas.microsoft.com/office/drawing/2014/main" id="{F5BB5521-6FA8-B965-26D4-FE2F5F047F07}"/>
              </a:ext>
            </a:extLst>
          </p:cNvPr>
          <p:cNvCxnSpPr>
            <a:cxnSpLocks/>
            <a:stCxn id="179" idx="6"/>
            <a:endCxn id="240" idx="0"/>
          </p:cNvCxnSpPr>
          <p:nvPr/>
        </p:nvCxnSpPr>
        <p:spPr>
          <a:xfrm>
            <a:off x="7282940" y="2912476"/>
            <a:ext cx="1030782" cy="134611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9A46151D-4F73-40E7-F372-4F518955E61D}"/>
              </a:ext>
            </a:extLst>
          </p:cNvPr>
          <p:cNvCxnSpPr>
            <a:cxnSpLocks/>
            <a:stCxn id="186" idx="6"/>
            <a:endCxn id="226" idx="3"/>
          </p:cNvCxnSpPr>
          <p:nvPr/>
        </p:nvCxnSpPr>
        <p:spPr>
          <a:xfrm flipV="1">
            <a:off x="7282940" y="2967093"/>
            <a:ext cx="976164" cy="5061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6" name="Straight Arrow Connector 245">
            <a:extLst>
              <a:ext uri="{FF2B5EF4-FFF2-40B4-BE49-F238E27FC236}">
                <a16:creationId xmlns:a16="http://schemas.microsoft.com/office/drawing/2014/main" id="{231471C6-B9C1-719F-5846-B2E398D3C21E}"/>
              </a:ext>
            </a:extLst>
          </p:cNvPr>
          <p:cNvCxnSpPr>
            <a:cxnSpLocks/>
            <a:stCxn id="186" idx="6"/>
            <a:endCxn id="233" idx="2"/>
          </p:cNvCxnSpPr>
          <p:nvPr/>
        </p:nvCxnSpPr>
        <p:spPr>
          <a:xfrm>
            <a:off x="7282940" y="3473193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7" name="Straight Arrow Connector 246">
            <a:extLst>
              <a:ext uri="{FF2B5EF4-FFF2-40B4-BE49-F238E27FC236}">
                <a16:creationId xmlns:a16="http://schemas.microsoft.com/office/drawing/2014/main" id="{A1B6A598-C85E-FBE1-63D2-1F21B9846FEC}"/>
              </a:ext>
            </a:extLst>
          </p:cNvPr>
          <p:cNvCxnSpPr>
            <a:cxnSpLocks/>
            <a:stCxn id="186" idx="6"/>
            <a:endCxn id="240" idx="1"/>
          </p:cNvCxnSpPr>
          <p:nvPr/>
        </p:nvCxnSpPr>
        <p:spPr>
          <a:xfrm>
            <a:off x="7282940" y="3473193"/>
            <a:ext cx="976164" cy="8080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8" name="Straight Arrow Connector 247">
            <a:extLst>
              <a:ext uri="{FF2B5EF4-FFF2-40B4-BE49-F238E27FC236}">
                <a16:creationId xmlns:a16="http://schemas.microsoft.com/office/drawing/2014/main" id="{052ECB3D-398E-C7E9-B782-DF9891EE38B7}"/>
              </a:ext>
            </a:extLst>
          </p:cNvPr>
          <p:cNvCxnSpPr>
            <a:cxnSpLocks/>
            <a:stCxn id="193" idx="6"/>
            <a:endCxn id="240" idx="2"/>
          </p:cNvCxnSpPr>
          <p:nvPr/>
        </p:nvCxnSpPr>
        <p:spPr>
          <a:xfrm>
            <a:off x="7282940" y="4335835"/>
            <a:ext cx="9535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9" name="Straight Arrow Connector 248">
            <a:extLst>
              <a:ext uri="{FF2B5EF4-FFF2-40B4-BE49-F238E27FC236}">
                <a16:creationId xmlns:a16="http://schemas.microsoft.com/office/drawing/2014/main" id="{F6A48067-BBD7-23C1-94E2-223D577541A4}"/>
              </a:ext>
            </a:extLst>
          </p:cNvPr>
          <p:cNvCxnSpPr>
            <a:cxnSpLocks/>
            <a:stCxn id="193" idx="6"/>
            <a:endCxn id="233" idx="3"/>
          </p:cNvCxnSpPr>
          <p:nvPr/>
        </p:nvCxnSpPr>
        <p:spPr>
          <a:xfrm flipV="1">
            <a:off x="7282940" y="3527810"/>
            <a:ext cx="976164" cy="808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0" name="Straight Arrow Connector 249">
            <a:extLst>
              <a:ext uri="{FF2B5EF4-FFF2-40B4-BE49-F238E27FC236}">
                <a16:creationId xmlns:a16="http://schemas.microsoft.com/office/drawing/2014/main" id="{79090E18-0C4B-4E7C-FF89-CE32DEC4B787}"/>
              </a:ext>
            </a:extLst>
          </p:cNvPr>
          <p:cNvCxnSpPr>
            <a:cxnSpLocks/>
            <a:stCxn id="193" idx="6"/>
            <a:endCxn id="226" idx="4"/>
          </p:cNvCxnSpPr>
          <p:nvPr/>
        </p:nvCxnSpPr>
        <p:spPr>
          <a:xfrm flipV="1">
            <a:off x="7282940" y="2989717"/>
            <a:ext cx="1030782" cy="13461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51" name="TextBox 250">
                <a:extLst>
                  <a:ext uri="{FF2B5EF4-FFF2-40B4-BE49-F238E27FC236}">
                    <a16:creationId xmlns:a16="http://schemas.microsoft.com/office/drawing/2014/main" id="{349B162E-A9EC-82E2-05F5-01C95BDD0598}"/>
                  </a:ext>
                </a:extLst>
              </p:cNvPr>
              <p:cNvSpPr txBox="1"/>
              <p:nvPr/>
            </p:nvSpPr>
            <p:spPr>
              <a:xfrm>
                <a:off x="2918640" y="2619157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251" name="TextBox 250">
                <a:extLst>
                  <a:ext uri="{FF2B5EF4-FFF2-40B4-BE49-F238E27FC236}">
                    <a16:creationId xmlns:a16="http://schemas.microsoft.com/office/drawing/2014/main" id="{349B162E-A9EC-82E2-05F5-01C95BDD0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8640" y="2619157"/>
                <a:ext cx="603755" cy="320601"/>
              </a:xfrm>
              <a:prstGeom prst="rect">
                <a:avLst/>
              </a:prstGeom>
              <a:blipFill>
                <a:blip r:embed="rId29"/>
                <a:stretch>
                  <a:fillRect l="-6122" r="-6122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2" name="TextBox 251">
                <a:extLst>
                  <a:ext uri="{FF2B5EF4-FFF2-40B4-BE49-F238E27FC236}">
                    <a16:creationId xmlns:a16="http://schemas.microsoft.com/office/drawing/2014/main" id="{1DCA6A0F-CC02-8C23-CC0B-8B4724B0B67D}"/>
                  </a:ext>
                </a:extLst>
              </p:cNvPr>
              <p:cNvSpPr txBox="1"/>
              <p:nvPr/>
            </p:nvSpPr>
            <p:spPr>
              <a:xfrm>
                <a:off x="5307510" y="2563796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252" name="TextBox 251">
                <a:extLst>
                  <a:ext uri="{FF2B5EF4-FFF2-40B4-BE49-F238E27FC236}">
                    <a16:creationId xmlns:a16="http://schemas.microsoft.com/office/drawing/2014/main" id="{1DCA6A0F-CC02-8C23-CC0B-8B4724B0B6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510" y="2563796"/>
                <a:ext cx="603755" cy="320601"/>
              </a:xfrm>
              <a:prstGeom prst="rect">
                <a:avLst/>
              </a:prstGeom>
              <a:blipFill>
                <a:blip r:embed="rId30"/>
                <a:stretch>
                  <a:fillRect l="-8333" t="-3846" r="-6250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3" name="TextBox 252">
                <a:extLst>
                  <a:ext uri="{FF2B5EF4-FFF2-40B4-BE49-F238E27FC236}">
                    <a16:creationId xmlns:a16="http://schemas.microsoft.com/office/drawing/2014/main" id="{3E31BA4E-02D7-CE52-2A81-EA1D187A3132}"/>
                  </a:ext>
                </a:extLst>
              </p:cNvPr>
              <p:cNvSpPr txBox="1"/>
              <p:nvPr/>
            </p:nvSpPr>
            <p:spPr>
              <a:xfrm>
                <a:off x="7559220" y="2563796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253" name="TextBox 252">
                <a:extLst>
                  <a:ext uri="{FF2B5EF4-FFF2-40B4-BE49-F238E27FC236}">
                    <a16:creationId xmlns:a16="http://schemas.microsoft.com/office/drawing/2014/main" id="{3E31BA4E-02D7-CE52-2A81-EA1D187A31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9220" y="2563796"/>
                <a:ext cx="603755" cy="320601"/>
              </a:xfrm>
              <a:prstGeom prst="rect">
                <a:avLst/>
              </a:prstGeom>
              <a:blipFill>
                <a:blip r:embed="rId31"/>
                <a:stretch>
                  <a:fillRect l="-8333" t="-3846" r="-8333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6" name="Curved Left Arrow 115">
            <a:extLst>
              <a:ext uri="{FF2B5EF4-FFF2-40B4-BE49-F238E27FC236}">
                <a16:creationId xmlns:a16="http://schemas.microsoft.com/office/drawing/2014/main" id="{5A12B9D5-2A53-C217-EF9B-E0351ECAF37D}"/>
              </a:ext>
            </a:extLst>
          </p:cNvPr>
          <p:cNvSpPr/>
          <p:nvPr/>
        </p:nvSpPr>
        <p:spPr>
          <a:xfrm>
            <a:off x="5116030" y="2809699"/>
            <a:ext cx="476518" cy="792211"/>
          </a:xfrm>
          <a:prstGeom prst="curvedLef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7" name="Curved Left Arrow 116">
            <a:extLst>
              <a:ext uri="{FF2B5EF4-FFF2-40B4-BE49-F238E27FC236}">
                <a16:creationId xmlns:a16="http://schemas.microsoft.com/office/drawing/2014/main" id="{986EC96C-84F2-C269-CB58-6B35042A4E66}"/>
              </a:ext>
            </a:extLst>
          </p:cNvPr>
          <p:cNvSpPr/>
          <p:nvPr/>
        </p:nvSpPr>
        <p:spPr>
          <a:xfrm rot="10800000">
            <a:off x="3209459" y="2766476"/>
            <a:ext cx="476518" cy="792211"/>
          </a:xfrm>
          <a:prstGeom prst="curvedLef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3643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6E9CE-D905-D358-C250-F190201AE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D9DBA-7516-5222-E920-C13C577E0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Sign Flipping Equivalence in Networks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69E55E6-088E-BF17-62EF-7506AF445A3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601293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For </a:t>
                </a:r>
                <a:r>
                  <a:rPr lang="en-US" b="1"/>
                  <a:t>odd</a:t>
                </a:r>
                <a:r>
                  <a:rPr lang="en-US"/>
                  <a:t> </a:t>
                </a:r>
                <a:r>
                  <a:rPr lang="en-US" b="1"/>
                  <a:t>activation functions </a:t>
                </a:r>
                <a:r>
                  <a:rPr lang="en-US"/>
                  <a:t>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ℎ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/>
                  <a:t> (e.g., tanh), we can </a:t>
                </a:r>
                <a:r>
                  <a:rPr lang="en-US" b="1"/>
                  <a:t>negate the weights </a:t>
                </a:r>
                <a:r>
                  <a:rPr lang="en-US"/>
                  <a:t>to produce equivalent networks:</a:t>
                </a:r>
              </a:p>
              <a:p>
                <a:endParaRPr lang="en-US"/>
              </a:p>
              <a:p>
                <a:endParaRPr lang="en-US"/>
              </a:p>
              <a:p>
                <a:endParaRPr lang="en-US"/>
              </a:p>
              <a:p>
                <a:endParaRPr lang="en-US"/>
              </a:p>
              <a:p>
                <a:r>
                  <a:rPr lang="en-US"/>
                  <a:t>This can be done for individual neurons corresponding to rows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</m:d>
                      </m:sup>
                    </m:sSup>
                  </m:oMath>
                </a14:m>
                <a:r>
                  <a:rPr lang="en-US"/>
                  <a:t> and columns of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sup>
                    </m:sSup>
                  </m:oMath>
                </a14:m>
                <a:endParaRPr lang="en-US"/>
              </a:p>
              <a:p>
                <a:r>
                  <a:rPr lang="en-US"/>
                  <a:t>Sign flipping produces an additional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sSup>
                          <m:sSupPr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𝑴</m:t>
                            </m:r>
                          </m:e>
                          <m:sup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𝒍</m:t>
                            </m:r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sup>
                    </m:sSup>
                  </m:oMath>
                </a14:m>
                <a:r>
                  <a:rPr lang="en-US" b="1"/>
                  <a:t> equivalent networks</a:t>
                </a:r>
                <a:r>
                  <a:rPr lang="en-US"/>
                  <a:t> for layer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/>
                  <a:t>.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69E55E6-088E-BF17-62EF-7506AF445A3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601293"/>
              </a:xfrm>
              <a:blipFill>
                <a:blip r:embed="rId3"/>
                <a:stretch>
                  <a:fillRect l="-1096" t="-2036" r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1" name="Group 120">
            <a:extLst>
              <a:ext uri="{FF2B5EF4-FFF2-40B4-BE49-F238E27FC236}">
                <a16:creationId xmlns:a16="http://schemas.microsoft.com/office/drawing/2014/main" id="{FB13762F-E0CE-4432-3CA2-91469AD9E844}"/>
              </a:ext>
            </a:extLst>
          </p:cNvPr>
          <p:cNvGrpSpPr/>
          <p:nvPr/>
        </p:nvGrpSpPr>
        <p:grpSpPr>
          <a:xfrm>
            <a:off x="1559516" y="2413325"/>
            <a:ext cx="6032820" cy="1846316"/>
            <a:chOff x="1304873" y="2563796"/>
            <a:chExt cx="6032820" cy="1846316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56EB7E8-7CA4-9878-0584-F7B291FEA195}"/>
                </a:ext>
              </a:extLst>
            </p:cNvPr>
            <p:cNvGrpSpPr/>
            <p:nvPr/>
          </p:nvGrpSpPr>
          <p:grpSpPr>
            <a:xfrm>
              <a:off x="3685977" y="3215409"/>
              <a:ext cx="1321711" cy="477213"/>
              <a:chOff x="2884021" y="3090306"/>
              <a:chExt cx="1321711" cy="477213"/>
            </a:xfrm>
          </p:grpSpPr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6" name="Oval 15">
                    <a:extLst>
                      <a:ext uri="{FF2B5EF4-FFF2-40B4-BE49-F238E27FC236}">
                        <a16:creationId xmlns:a16="http://schemas.microsoft.com/office/drawing/2014/main" id="{6936B174-643E-5E7B-07AB-CDC1538D6FF8}"/>
                      </a:ext>
                    </a:extLst>
                  </p:cNvPr>
                  <p:cNvSpPr/>
                  <p:nvPr/>
                </p:nvSpPr>
                <p:spPr>
                  <a:xfrm>
                    <a:off x="3728519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15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6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6" name="Oval 15">
                    <a:extLst>
                      <a:ext uri="{FF2B5EF4-FFF2-40B4-BE49-F238E27FC236}">
                        <a16:creationId xmlns:a16="http://schemas.microsoft.com/office/drawing/2014/main" id="{6936B174-643E-5E7B-07AB-CDC1538D6FF8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728519" y="3090306"/>
                    <a:ext cx="477213" cy="477213"/>
                  </a:xfrm>
                  <a:prstGeom prst="ellipse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7" name="Right Arrow 16">
                <a:extLst>
                  <a:ext uri="{FF2B5EF4-FFF2-40B4-BE49-F238E27FC236}">
                    <a16:creationId xmlns:a16="http://schemas.microsoft.com/office/drawing/2014/main" id="{0FA903BD-DE4A-491A-8139-112DDFDBE283}"/>
                  </a:ext>
                </a:extLst>
              </p:cNvPr>
              <p:cNvSpPr/>
              <p:nvPr/>
            </p:nvSpPr>
            <p:spPr>
              <a:xfrm>
                <a:off x="3489913" y="3286005"/>
                <a:ext cx="275378" cy="85815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B40B309D-8945-AF39-0438-A9AB87347DB6}"/>
                  </a:ext>
                </a:extLst>
              </p:cNvPr>
              <p:cNvGrpSpPr/>
              <p:nvPr/>
            </p:nvGrpSpPr>
            <p:grpSpPr>
              <a:xfrm>
                <a:off x="2884021" y="3090306"/>
                <a:ext cx="631696" cy="477213"/>
                <a:chOff x="2884021" y="3090306"/>
                <a:chExt cx="631696" cy="477213"/>
              </a:xfrm>
            </p:grpSpPr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4B9CBE9D-A4BE-D371-50EF-67756F01E7C5}"/>
                    </a:ext>
                  </a:extLst>
                </p:cNvPr>
                <p:cNvSpPr/>
                <p:nvPr/>
              </p:nvSpPr>
              <p:spPr>
                <a:xfrm>
                  <a:off x="2884021" y="3251671"/>
                  <a:ext cx="154483" cy="154483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US" sz="1400"/>
                    <a:t>+</a:t>
                  </a:r>
                </a:p>
              </p:txBody>
            </p: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21" name="Oval 20">
                      <a:extLst>
                        <a:ext uri="{FF2B5EF4-FFF2-40B4-BE49-F238E27FC236}">
                          <a16:creationId xmlns:a16="http://schemas.microsoft.com/office/drawing/2014/main" id="{B9A7A801-8CE4-9136-BE8A-7F8A2FE4C7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38504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1">
                      <a:schemeClr val="accent6"/>
                    </a:lnRef>
                    <a:fillRef idx="2">
                      <a:schemeClr val="accent6"/>
                    </a:fillRef>
                    <a:effectRef idx="1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21" name="Oval 20">
                      <a:extLst>
                        <a:ext uri="{FF2B5EF4-FFF2-40B4-BE49-F238E27FC236}">
                          <a16:creationId xmlns:a16="http://schemas.microsoft.com/office/drawing/2014/main" id="{B9A7A801-8CE4-9136-BE8A-7F8A2FE4C7F7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038504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9" name="TextBox 18">
                    <a:extLst>
                      <a:ext uri="{FF2B5EF4-FFF2-40B4-BE49-F238E27FC236}">
                        <a16:creationId xmlns:a16="http://schemas.microsoft.com/office/drawing/2014/main" id="{22AF8343-D794-C6CE-444B-6ED47965DDEF}"/>
                      </a:ext>
                    </a:extLst>
                  </p:cNvPr>
                  <p:cNvSpPr txBox="1"/>
                  <p:nvPr/>
                </p:nvSpPr>
                <p:spPr>
                  <a:xfrm>
                    <a:off x="3556683" y="3138060"/>
                    <a:ext cx="119455" cy="16927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en-US" sz="1100" b="0" i="1" smtClean="0">
                              <a:latin typeface="Cambria Math" panose="02040503050406030204" pitchFamily="18" charset="0"/>
                            </a:rPr>
                            <m:t>ℎ</m:t>
                          </m:r>
                        </m:oMath>
                      </m:oMathPara>
                    </a14:m>
                    <a:endParaRPr lang="en-US" sz="1100"/>
                  </a:p>
                </p:txBody>
              </p:sp>
            </mc:Choice>
            <mc:Fallback>
              <p:sp>
                <p:nvSpPr>
                  <p:cNvPr id="19" name="TextBox 18">
                    <a:extLst>
                      <a:ext uri="{FF2B5EF4-FFF2-40B4-BE49-F238E27FC236}">
                        <a16:creationId xmlns:a16="http://schemas.microsoft.com/office/drawing/2014/main" id="{22AF8343-D794-C6CE-444B-6ED47965DDEF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556683" y="3138060"/>
                    <a:ext cx="119455" cy="169277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l="-30000" r="-30000" b="-1428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6B3E9F17-9E53-8380-584D-94E43D3C7FAD}"/>
                </a:ext>
              </a:extLst>
            </p:cNvPr>
            <p:cNvGrpSpPr/>
            <p:nvPr/>
          </p:nvGrpSpPr>
          <p:grpSpPr>
            <a:xfrm>
              <a:off x="6648709" y="3685791"/>
              <a:ext cx="29715" cy="176951"/>
              <a:chOff x="1910281" y="4632254"/>
              <a:chExt cx="45720" cy="272256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67D71430-3BE9-56D5-B18D-C52B98AD88B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10281" y="4632254"/>
                <a:ext cx="45720" cy="45720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0B2EB28F-7797-BC6F-F73E-F20A61A02D2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10281" y="4745522"/>
                <a:ext cx="45720" cy="45720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1BA47603-2821-4337-6E3B-651A08DF10D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10281" y="4858790"/>
                <a:ext cx="45720" cy="45720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DF2E4F3E-9955-5948-3933-F08B4D262128}"/>
                    </a:ext>
                  </a:extLst>
                </p:cNvPr>
                <p:cNvSpPr/>
                <p:nvPr/>
              </p:nvSpPr>
              <p:spPr>
                <a:xfrm>
                  <a:off x="6860480" y="3215409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2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DF2E4F3E-9955-5948-3933-F08B4D26212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60480" y="3215409"/>
                  <a:ext cx="477213" cy="477213"/>
                </a:xfrm>
                <a:prstGeom prst="ellipse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2" name="Right Arrow 41">
              <a:extLst>
                <a:ext uri="{FF2B5EF4-FFF2-40B4-BE49-F238E27FC236}">
                  <a16:creationId xmlns:a16="http://schemas.microsoft.com/office/drawing/2014/main" id="{67AC10D2-44A2-BAAF-49F7-93CD3DB6B0CD}"/>
                </a:ext>
              </a:extLst>
            </p:cNvPr>
            <p:cNvSpPr/>
            <p:nvPr/>
          </p:nvSpPr>
          <p:spPr>
            <a:xfrm>
              <a:off x="6567121" y="3411108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B40004E5-772A-7EF3-2561-C8B80594BE8C}"/>
                </a:ext>
              </a:extLst>
            </p:cNvPr>
            <p:cNvGrpSpPr/>
            <p:nvPr/>
          </p:nvGrpSpPr>
          <p:grpSpPr>
            <a:xfrm>
              <a:off x="5961229" y="3215409"/>
              <a:ext cx="631696" cy="477213"/>
              <a:chOff x="2884021" y="3090306"/>
              <a:chExt cx="631696" cy="477213"/>
            </a:xfrm>
          </p:grpSpPr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1D24364B-FEC6-6A98-D868-892E7055A78A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46" name="Oval 45">
                    <a:extLst>
                      <a:ext uri="{FF2B5EF4-FFF2-40B4-BE49-F238E27FC236}">
                        <a16:creationId xmlns:a16="http://schemas.microsoft.com/office/drawing/2014/main" id="{A2E6889A-63A6-0481-1C36-0E41C7E15363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2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46" name="Oval 45">
                    <a:extLst>
                      <a:ext uri="{FF2B5EF4-FFF2-40B4-BE49-F238E27FC236}">
                        <a16:creationId xmlns:a16="http://schemas.microsoft.com/office/drawing/2014/main" id="{A2E6889A-63A6-0481-1C36-0E41C7E15363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3BE99CB8-8CDB-0899-A39D-EAD2B68F026D}"/>
                    </a:ext>
                  </a:extLst>
                </p:cNvPr>
                <p:cNvSpPr txBox="1"/>
                <p:nvPr/>
              </p:nvSpPr>
              <p:spPr>
                <a:xfrm>
                  <a:off x="6633891" y="3263163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3BE99CB8-8CDB-0899-A39D-EAD2B68F02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3891" y="3263163"/>
                  <a:ext cx="119455" cy="169277"/>
                </a:xfrm>
                <a:prstGeom prst="rect">
                  <a:avLst/>
                </a:prstGeom>
                <a:blipFill>
                  <a:blip r:embed="rId9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2FF86B11-6E9D-9031-77E5-61445E4761AA}"/>
                    </a:ext>
                  </a:extLst>
                </p:cNvPr>
                <p:cNvSpPr/>
                <p:nvPr/>
              </p:nvSpPr>
              <p:spPr>
                <a:xfrm>
                  <a:off x="6860480" y="2640784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2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2FF86B11-6E9D-9031-77E5-61445E4761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60480" y="2640784"/>
                  <a:ext cx="477213" cy="477213"/>
                </a:xfrm>
                <a:prstGeom prst="ellipse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Right Arrow 48">
              <a:extLst>
                <a:ext uri="{FF2B5EF4-FFF2-40B4-BE49-F238E27FC236}">
                  <a16:creationId xmlns:a16="http://schemas.microsoft.com/office/drawing/2014/main" id="{79CF16F8-7FD3-EA08-D97C-A6DAAFDA4FF6}"/>
                </a:ext>
              </a:extLst>
            </p:cNvPr>
            <p:cNvSpPr/>
            <p:nvPr/>
          </p:nvSpPr>
          <p:spPr>
            <a:xfrm>
              <a:off x="6567121" y="2836483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FC11D2-B561-950A-3F06-B629CC6FEC47}"/>
                </a:ext>
              </a:extLst>
            </p:cNvPr>
            <p:cNvGrpSpPr/>
            <p:nvPr/>
          </p:nvGrpSpPr>
          <p:grpSpPr>
            <a:xfrm>
              <a:off x="5961229" y="2640784"/>
              <a:ext cx="631696" cy="477213"/>
              <a:chOff x="2884021" y="3090306"/>
              <a:chExt cx="631696" cy="477213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5892238A-1B40-5C2A-7B6D-223FED090C76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53" name="Oval 52">
                    <a:extLst>
                      <a:ext uri="{FF2B5EF4-FFF2-40B4-BE49-F238E27FC236}">
                        <a16:creationId xmlns:a16="http://schemas.microsoft.com/office/drawing/2014/main" id="{44443144-9C41-73F0-A7A3-D36C673ACD76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2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53" name="Oval 52">
                    <a:extLst>
                      <a:ext uri="{FF2B5EF4-FFF2-40B4-BE49-F238E27FC236}">
                        <a16:creationId xmlns:a16="http://schemas.microsoft.com/office/drawing/2014/main" id="{44443144-9C41-73F0-A7A3-D36C673ACD7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0769B445-96FB-5290-6B4E-3C0ABED426F4}"/>
                    </a:ext>
                  </a:extLst>
                </p:cNvPr>
                <p:cNvSpPr txBox="1"/>
                <p:nvPr/>
              </p:nvSpPr>
              <p:spPr>
                <a:xfrm>
                  <a:off x="6633891" y="2688538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0769B445-96FB-5290-6B4E-3C0ABED426F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3891" y="2688538"/>
                  <a:ext cx="119455" cy="169277"/>
                </a:xfrm>
                <a:prstGeom prst="rect">
                  <a:avLst/>
                </a:prstGeom>
                <a:blipFill>
                  <a:blip r:embed="rId12"/>
                  <a:stretch>
                    <a:fillRect l="-30000" r="-30000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7986A6B4-749D-1CAA-52C3-6FD881403BA1}"/>
                    </a:ext>
                  </a:extLst>
                </p:cNvPr>
                <p:cNvSpPr/>
                <p:nvPr/>
              </p:nvSpPr>
              <p:spPr>
                <a:xfrm>
                  <a:off x="6860480" y="3923055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+1)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2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7986A6B4-749D-1CAA-52C3-6FD881403BA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60480" y="3923055"/>
                  <a:ext cx="477213" cy="477213"/>
                </a:xfrm>
                <a:prstGeom prst="ellipse">
                  <a:avLst/>
                </a:prstGeom>
                <a:blipFill>
                  <a:blip r:embed="rId13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Right Arrow 55">
              <a:extLst>
                <a:ext uri="{FF2B5EF4-FFF2-40B4-BE49-F238E27FC236}">
                  <a16:creationId xmlns:a16="http://schemas.microsoft.com/office/drawing/2014/main" id="{A91E23C1-87E0-7CF9-0F98-BF8B0EAC520A}"/>
                </a:ext>
              </a:extLst>
            </p:cNvPr>
            <p:cNvSpPr/>
            <p:nvPr/>
          </p:nvSpPr>
          <p:spPr>
            <a:xfrm>
              <a:off x="6567121" y="4118754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1F3B22B9-BFB6-0073-2081-44C2E62F2156}"/>
                </a:ext>
              </a:extLst>
            </p:cNvPr>
            <p:cNvGrpSpPr/>
            <p:nvPr/>
          </p:nvGrpSpPr>
          <p:grpSpPr>
            <a:xfrm>
              <a:off x="5961229" y="3923055"/>
              <a:ext cx="631696" cy="477213"/>
              <a:chOff x="2884021" y="3090306"/>
              <a:chExt cx="631696" cy="477213"/>
            </a:xfrm>
          </p:grpSpPr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2BE9057B-AD09-DA91-5634-B91BEC9CA866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60" name="Oval 59">
                    <a:extLst>
                      <a:ext uri="{FF2B5EF4-FFF2-40B4-BE49-F238E27FC236}">
                        <a16:creationId xmlns:a16="http://schemas.microsoft.com/office/drawing/2014/main" id="{5A02D528-4CDF-1C21-DF0E-256F08C810A7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+1)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2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60" name="Oval 59">
                    <a:extLst>
                      <a:ext uri="{FF2B5EF4-FFF2-40B4-BE49-F238E27FC236}">
                        <a16:creationId xmlns:a16="http://schemas.microsoft.com/office/drawing/2014/main" id="{5A02D528-4CDF-1C21-DF0E-256F08C810A7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4"/>
                    <a:stretch>
                      <a:fillRect r="-5128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FCE96150-4F94-1DA9-644B-7B88AB93ADD1}"/>
                    </a:ext>
                  </a:extLst>
                </p:cNvPr>
                <p:cNvSpPr txBox="1"/>
                <p:nvPr/>
              </p:nvSpPr>
              <p:spPr>
                <a:xfrm>
                  <a:off x="6633891" y="3970809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FCE96150-4F94-1DA9-644B-7B88AB93ADD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3891" y="3970809"/>
                  <a:ext cx="119455" cy="169277"/>
                </a:xfrm>
                <a:prstGeom prst="rect">
                  <a:avLst/>
                </a:prstGeom>
                <a:blipFill>
                  <a:blip r:embed="rId15"/>
                  <a:stretch>
                    <a:fillRect l="-30000" r="-30000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6EE5D513-2632-AF61-56CC-FE646B5301F3}"/>
                </a:ext>
              </a:extLst>
            </p:cNvPr>
            <p:cNvCxnSpPr>
              <a:cxnSpLocks/>
              <a:stCxn id="91" idx="6"/>
              <a:endCxn id="20" idx="1"/>
            </p:cNvCxnSpPr>
            <p:nvPr/>
          </p:nvCxnSpPr>
          <p:spPr>
            <a:xfrm>
              <a:off x="2672304" y="2879391"/>
              <a:ext cx="1036297" cy="52000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60A139E8-D12F-13CF-F816-604E92F36B36}"/>
                </a:ext>
              </a:extLst>
            </p:cNvPr>
            <p:cNvCxnSpPr>
              <a:cxnSpLocks/>
              <a:stCxn id="84" idx="6"/>
              <a:endCxn id="20" idx="2"/>
            </p:cNvCxnSpPr>
            <p:nvPr/>
          </p:nvCxnSpPr>
          <p:spPr>
            <a:xfrm flipV="1">
              <a:off x="2672304" y="3454016"/>
              <a:ext cx="1013673" cy="1103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id="{42ED7EC9-0FD3-D896-A854-01A30D9F6F84}"/>
                </a:ext>
              </a:extLst>
            </p:cNvPr>
            <p:cNvCxnSpPr>
              <a:cxnSpLocks/>
              <a:stCxn id="98" idx="6"/>
              <a:endCxn id="20" idx="3"/>
            </p:cNvCxnSpPr>
            <p:nvPr/>
          </p:nvCxnSpPr>
          <p:spPr>
            <a:xfrm flipV="1">
              <a:off x="2672304" y="3508633"/>
              <a:ext cx="1036297" cy="66287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0A20F17C-069B-795F-E590-239B6D0032E5}"/>
                </a:ext>
              </a:extLst>
            </p:cNvPr>
            <p:cNvCxnSpPr>
              <a:cxnSpLocks/>
              <a:stCxn id="16" idx="6"/>
              <a:endCxn id="45" idx="2"/>
            </p:cNvCxnSpPr>
            <p:nvPr/>
          </p:nvCxnSpPr>
          <p:spPr>
            <a:xfrm>
              <a:off x="5007688" y="3454016"/>
              <a:ext cx="9535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3" name="Straight Arrow Connector 72">
              <a:extLst>
                <a:ext uri="{FF2B5EF4-FFF2-40B4-BE49-F238E27FC236}">
                  <a16:creationId xmlns:a16="http://schemas.microsoft.com/office/drawing/2014/main" id="{4F1C6979-02E9-51E5-3E9B-238D677DA015}"/>
                </a:ext>
              </a:extLst>
            </p:cNvPr>
            <p:cNvCxnSpPr>
              <a:cxnSpLocks/>
              <a:stCxn id="16" idx="6"/>
              <a:endCxn id="52" idx="1"/>
            </p:cNvCxnSpPr>
            <p:nvPr/>
          </p:nvCxnSpPr>
          <p:spPr>
            <a:xfrm flipV="1">
              <a:off x="5007688" y="2824773"/>
              <a:ext cx="976165" cy="62924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E594A187-B59E-396C-0C90-8E2894A6352B}"/>
                </a:ext>
              </a:extLst>
            </p:cNvPr>
            <p:cNvCxnSpPr>
              <a:cxnSpLocks/>
              <a:stCxn id="16" idx="6"/>
              <a:endCxn id="59" idx="0"/>
            </p:cNvCxnSpPr>
            <p:nvPr/>
          </p:nvCxnSpPr>
          <p:spPr>
            <a:xfrm>
              <a:off x="5007688" y="3454016"/>
              <a:ext cx="1030783" cy="63040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9" name="TextBox 78">
                  <a:extLst>
                    <a:ext uri="{FF2B5EF4-FFF2-40B4-BE49-F238E27FC236}">
                      <a16:creationId xmlns:a16="http://schemas.microsoft.com/office/drawing/2014/main" id="{07EE6A98-BB31-852A-AC0E-926154B5AAB7}"/>
                    </a:ext>
                  </a:extLst>
                </p:cNvPr>
                <p:cNvSpPr txBox="1"/>
                <p:nvPr/>
              </p:nvSpPr>
              <p:spPr>
                <a:xfrm>
                  <a:off x="2918640" y="2619157"/>
                  <a:ext cx="558871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𝒍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79" name="TextBox 78">
                  <a:extLst>
                    <a:ext uri="{FF2B5EF4-FFF2-40B4-BE49-F238E27FC236}">
                      <a16:creationId xmlns:a16="http://schemas.microsoft.com/office/drawing/2014/main" id="{07EE6A98-BB31-852A-AC0E-926154B5AAB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8640" y="2619157"/>
                  <a:ext cx="558871" cy="320601"/>
                </a:xfrm>
                <a:prstGeom prst="rect">
                  <a:avLst/>
                </a:prstGeom>
                <a:blipFill>
                  <a:blip r:embed="rId16"/>
                  <a:stretch>
                    <a:fillRect l="-9091" r="-9091" b="-1153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0" name="TextBox 79">
                  <a:extLst>
                    <a:ext uri="{FF2B5EF4-FFF2-40B4-BE49-F238E27FC236}">
                      <a16:creationId xmlns:a16="http://schemas.microsoft.com/office/drawing/2014/main" id="{CD464073-5383-10FF-C7E6-0FCE9D418E8F}"/>
                    </a:ext>
                  </a:extLst>
                </p:cNvPr>
                <p:cNvSpPr txBox="1"/>
                <p:nvPr/>
              </p:nvSpPr>
              <p:spPr>
                <a:xfrm>
                  <a:off x="5127701" y="2563796"/>
                  <a:ext cx="807337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𝒍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80" name="TextBox 79">
                  <a:extLst>
                    <a:ext uri="{FF2B5EF4-FFF2-40B4-BE49-F238E27FC236}">
                      <a16:creationId xmlns:a16="http://schemas.microsoft.com/office/drawing/2014/main" id="{CD464073-5383-10FF-C7E6-0FCE9D418E8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27701" y="2563796"/>
                  <a:ext cx="807337" cy="320601"/>
                </a:xfrm>
                <a:prstGeom prst="rect">
                  <a:avLst/>
                </a:prstGeom>
                <a:blipFill>
                  <a:blip r:embed="rId17"/>
                  <a:stretch>
                    <a:fillRect l="-4615" r="-4615" b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4" name="Oval 83">
                  <a:extLst>
                    <a:ext uri="{FF2B5EF4-FFF2-40B4-BE49-F238E27FC236}">
                      <a16:creationId xmlns:a16="http://schemas.microsoft.com/office/drawing/2014/main" id="{7D6EEFA2-3B60-EE8C-E653-245F0AE67FAD}"/>
                    </a:ext>
                  </a:extLst>
                </p:cNvPr>
                <p:cNvSpPr/>
                <p:nvPr/>
              </p:nvSpPr>
              <p:spPr>
                <a:xfrm>
                  <a:off x="2195091" y="3226448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2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84" name="Oval 83">
                  <a:extLst>
                    <a:ext uri="{FF2B5EF4-FFF2-40B4-BE49-F238E27FC236}">
                      <a16:creationId xmlns:a16="http://schemas.microsoft.com/office/drawing/2014/main" id="{7D6EEFA2-3B60-EE8C-E653-245F0AE67FA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95091" y="3226448"/>
                  <a:ext cx="477213" cy="477213"/>
                </a:xfrm>
                <a:prstGeom prst="ellipse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5" name="Right Arrow 84">
              <a:extLst>
                <a:ext uri="{FF2B5EF4-FFF2-40B4-BE49-F238E27FC236}">
                  <a16:creationId xmlns:a16="http://schemas.microsoft.com/office/drawing/2014/main" id="{1A9DFE83-6F35-72AB-2736-E820B72271C5}"/>
                </a:ext>
              </a:extLst>
            </p:cNvPr>
            <p:cNvSpPr/>
            <p:nvPr/>
          </p:nvSpPr>
          <p:spPr>
            <a:xfrm>
              <a:off x="1910765" y="3422147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C34E7E6D-BBFB-7A2B-8420-D47A0C8C9641}"/>
                </a:ext>
              </a:extLst>
            </p:cNvPr>
            <p:cNvGrpSpPr/>
            <p:nvPr/>
          </p:nvGrpSpPr>
          <p:grpSpPr>
            <a:xfrm>
              <a:off x="1304873" y="3226448"/>
              <a:ext cx="631696" cy="477213"/>
              <a:chOff x="2884021" y="3090306"/>
              <a:chExt cx="631696" cy="477213"/>
            </a:xfrm>
          </p:grpSpPr>
          <p:sp>
            <p:nvSpPr>
              <p:cNvPr id="88" name="Oval 87">
                <a:extLst>
                  <a:ext uri="{FF2B5EF4-FFF2-40B4-BE49-F238E27FC236}">
                    <a16:creationId xmlns:a16="http://schemas.microsoft.com/office/drawing/2014/main" id="{7415F9CC-7ACB-2D1A-7398-502BBA5F843D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89" name="Oval 88">
                    <a:extLst>
                      <a:ext uri="{FF2B5EF4-FFF2-40B4-BE49-F238E27FC236}">
                        <a16:creationId xmlns:a16="http://schemas.microsoft.com/office/drawing/2014/main" id="{E9C24C61-3EB8-E15A-89A4-2F88408ACCCE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2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89" name="Oval 88">
                    <a:extLst>
                      <a:ext uri="{FF2B5EF4-FFF2-40B4-BE49-F238E27FC236}">
                        <a16:creationId xmlns:a16="http://schemas.microsoft.com/office/drawing/2014/main" id="{E9C24C61-3EB8-E15A-89A4-2F88408ACCCE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1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7" name="TextBox 86">
                  <a:extLst>
                    <a:ext uri="{FF2B5EF4-FFF2-40B4-BE49-F238E27FC236}">
                      <a16:creationId xmlns:a16="http://schemas.microsoft.com/office/drawing/2014/main" id="{32B1F0A1-1CA0-D79B-DA6E-0D4872D36264}"/>
                    </a:ext>
                  </a:extLst>
                </p:cNvPr>
                <p:cNvSpPr txBox="1"/>
                <p:nvPr/>
              </p:nvSpPr>
              <p:spPr>
                <a:xfrm>
                  <a:off x="1977535" y="3274202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87" name="TextBox 86">
                  <a:extLst>
                    <a:ext uri="{FF2B5EF4-FFF2-40B4-BE49-F238E27FC236}">
                      <a16:creationId xmlns:a16="http://schemas.microsoft.com/office/drawing/2014/main" id="{32B1F0A1-1CA0-D79B-DA6E-0D4872D3626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7535" y="3274202"/>
                  <a:ext cx="119455" cy="169277"/>
                </a:xfrm>
                <a:prstGeom prst="rect">
                  <a:avLst/>
                </a:prstGeom>
                <a:blipFill>
                  <a:blip r:embed="rId20"/>
                  <a:stretch>
                    <a:fillRect l="-18182" r="-18182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5ADD817E-6A40-2F91-0F8D-FA0071456141}"/>
                    </a:ext>
                  </a:extLst>
                </p:cNvPr>
                <p:cNvSpPr/>
                <p:nvPr/>
              </p:nvSpPr>
              <p:spPr>
                <a:xfrm>
                  <a:off x="2195091" y="2640784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2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5ADD817E-6A40-2F91-0F8D-FA007145614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95091" y="2640784"/>
                  <a:ext cx="477213" cy="477213"/>
                </a:xfrm>
                <a:prstGeom prst="ellipse">
                  <a:avLst/>
                </a:prstGeom>
                <a:blipFill>
                  <a:blip r:embed="rId2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2" name="Right Arrow 91">
              <a:extLst>
                <a:ext uri="{FF2B5EF4-FFF2-40B4-BE49-F238E27FC236}">
                  <a16:creationId xmlns:a16="http://schemas.microsoft.com/office/drawing/2014/main" id="{B2FE2944-2E6B-1966-359E-FF7CAAACAB27}"/>
                </a:ext>
              </a:extLst>
            </p:cNvPr>
            <p:cNvSpPr/>
            <p:nvPr/>
          </p:nvSpPr>
          <p:spPr>
            <a:xfrm>
              <a:off x="1910765" y="2836483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44182673-00E0-441B-4C23-15118C38586D}"/>
                </a:ext>
              </a:extLst>
            </p:cNvPr>
            <p:cNvGrpSpPr/>
            <p:nvPr/>
          </p:nvGrpSpPr>
          <p:grpSpPr>
            <a:xfrm>
              <a:off x="1304873" y="2640784"/>
              <a:ext cx="631696" cy="477213"/>
              <a:chOff x="2884021" y="3090306"/>
              <a:chExt cx="631696" cy="477213"/>
            </a:xfrm>
          </p:grpSpPr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6052EF36-5CB3-F25B-E3F4-0179F5E8DB05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96" name="Oval 95">
                    <a:extLst>
                      <a:ext uri="{FF2B5EF4-FFF2-40B4-BE49-F238E27FC236}">
                        <a16:creationId xmlns:a16="http://schemas.microsoft.com/office/drawing/2014/main" id="{3C13363D-96D4-423F-9806-79207F779E19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2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96" name="Oval 95">
                    <a:extLst>
                      <a:ext uri="{FF2B5EF4-FFF2-40B4-BE49-F238E27FC236}">
                        <a16:creationId xmlns:a16="http://schemas.microsoft.com/office/drawing/2014/main" id="{3C13363D-96D4-423F-9806-79207F779E1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42DCE953-A603-E13B-DD59-E9A7B78B2031}"/>
                    </a:ext>
                  </a:extLst>
                </p:cNvPr>
                <p:cNvSpPr txBox="1"/>
                <p:nvPr/>
              </p:nvSpPr>
              <p:spPr>
                <a:xfrm>
                  <a:off x="1977535" y="2688538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42DCE953-A603-E13B-DD59-E9A7B78B20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7535" y="2688538"/>
                  <a:ext cx="119455" cy="169277"/>
                </a:xfrm>
                <a:prstGeom prst="rect">
                  <a:avLst/>
                </a:prstGeom>
                <a:blipFill>
                  <a:blip r:embed="rId20"/>
                  <a:stretch>
                    <a:fillRect l="-18182" r="-18182" b="-1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C4DB0B5E-5F4A-B8B5-BB8D-71EA49898CC3}"/>
                    </a:ext>
                  </a:extLst>
                </p:cNvPr>
                <p:cNvSpPr/>
                <p:nvPr/>
              </p:nvSpPr>
              <p:spPr>
                <a:xfrm>
                  <a:off x="2195091" y="3932899"/>
                  <a:ext cx="477213" cy="477213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15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2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−1)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2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C4DB0B5E-5F4A-B8B5-BB8D-71EA49898CC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95091" y="3932899"/>
                  <a:ext cx="477213" cy="477213"/>
                </a:xfrm>
                <a:prstGeom prst="ellipse">
                  <a:avLst/>
                </a:prstGeom>
                <a:blipFill>
                  <a:blip r:embed="rId23"/>
                  <a:stretch>
                    <a:fillRect r="-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9" name="Right Arrow 98">
              <a:extLst>
                <a:ext uri="{FF2B5EF4-FFF2-40B4-BE49-F238E27FC236}">
                  <a16:creationId xmlns:a16="http://schemas.microsoft.com/office/drawing/2014/main" id="{654BA06F-161F-CCD2-2ED2-CC3ADE395AD6}"/>
                </a:ext>
              </a:extLst>
            </p:cNvPr>
            <p:cNvSpPr/>
            <p:nvPr/>
          </p:nvSpPr>
          <p:spPr>
            <a:xfrm>
              <a:off x="1888993" y="4128598"/>
              <a:ext cx="275378" cy="8581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0DAF3B73-416E-24D5-73F3-B12231C3203C}"/>
                </a:ext>
              </a:extLst>
            </p:cNvPr>
            <p:cNvGrpSpPr/>
            <p:nvPr/>
          </p:nvGrpSpPr>
          <p:grpSpPr>
            <a:xfrm>
              <a:off x="1304873" y="3932899"/>
              <a:ext cx="631696" cy="477213"/>
              <a:chOff x="2884021" y="3090306"/>
              <a:chExt cx="631696" cy="477213"/>
            </a:xfrm>
          </p:grpSpPr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90D777B2-DEF5-56BE-ECA1-8CD9A2035AE9}"/>
                  </a:ext>
                </a:extLst>
              </p:cNvPr>
              <p:cNvSpPr/>
              <p:nvPr/>
            </p:nvSpPr>
            <p:spPr>
              <a:xfrm>
                <a:off x="2884021" y="3251671"/>
                <a:ext cx="154483" cy="154483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sz="1400"/>
                  <a:t>+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03" name="Oval 102">
                    <a:extLst>
                      <a:ext uri="{FF2B5EF4-FFF2-40B4-BE49-F238E27FC236}">
                        <a16:creationId xmlns:a16="http://schemas.microsoft.com/office/drawing/2014/main" id="{8308EAE2-8691-0AD1-35F0-70B83A904AB1}"/>
                      </a:ext>
                    </a:extLst>
                  </p:cNvPr>
                  <p:cNvSpPr/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lIns="91440" tIns="0" rIns="0" bIns="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Sup>
                            <m:sSubSupPr>
                              <m:ctrlP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12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−1)</m:t>
                                  </m:r>
                                </m:sup>
                              </m:sSup>
                            </m:sub>
                            <m:sup>
                              <m:d>
                                <m:d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bSup>
                        </m:oMath>
                      </m:oMathPara>
                    </a14:m>
                    <a:endParaRPr lang="en-US" sz="1200">
                      <a:solidFill>
                        <a:schemeClr val="accent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03" name="Oval 102">
                    <a:extLst>
                      <a:ext uri="{FF2B5EF4-FFF2-40B4-BE49-F238E27FC236}">
                        <a16:creationId xmlns:a16="http://schemas.microsoft.com/office/drawing/2014/main" id="{8308EAE2-8691-0AD1-35F0-70B83A904AB1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38504" y="3090306"/>
                    <a:ext cx="477213" cy="477213"/>
                  </a:xfrm>
                  <a:prstGeom prst="ellipse">
                    <a:avLst/>
                  </a:prstGeom>
                  <a:blipFill>
                    <a:blip r:embed="rId24"/>
                    <a:stretch>
                      <a:fillRect r="-5128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1" name="TextBox 100">
                  <a:extLst>
                    <a:ext uri="{FF2B5EF4-FFF2-40B4-BE49-F238E27FC236}">
                      <a16:creationId xmlns:a16="http://schemas.microsoft.com/office/drawing/2014/main" id="{5968352B-D517-2DFC-CF7C-00DB7715156D}"/>
                    </a:ext>
                  </a:extLst>
                </p:cNvPr>
                <p:cNvSpPr txBox="1"/>
                <p:nvPr/>
              </p:nvSpPr>
              <p:spPr>
                <a:xfrm>
                  <a:off x="1977535" y="3980653"/>
                  <a:ext cx="119455" cy="1692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US" sz="1100" b="0" i="1" smtClean="0">
                            <a:latin typeface="Cambria Math" panose="02040503050406030204" pitchFamily="18" charset="0"/>
                          </a:rPr>
                          <m:t>ℎ</m:t>
                        </m:r>
                      </m:oMath>
                    </m:oMathPara>
                  </a14:m>
                  <a:endParaRPr lang="en-US" sz="1100"/>
                </a:p>
              </p:txBody>
            </p:sp>
          </mc:Choice>
          <mc:Fallback>
            <p:sp>
              <p:nvSpPr>
                <p:cNvPr id="101" name="TextBox 100">
                  <a:extLst>
                    <a:ext uri="{FF2B5EF4-FFF2-40B4-BE49-F238E27FC236}">
                      <a16:creationId xmlns:a16="http://schemas.microsoft.com/office/drawing/2014/main" id="{5968352B-D517-2DFC-CF7C-00DB771515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7535" y="3980653"/>
                  <a:ext cx="119455" cy="169277"/>
                </a:xfrm>
                <a:prstGeom prst="rect">
                  <a:avLst/>
                </a:prstGeom>
                <a:blipFill>
                  <a:blip r:embed="rId25"/>
                  <a:stretch>
                    <a:fillRect l="-18182" r="-18182" b="-142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53FEAB7F-408A-0C45-4FFD-98262F85DFCB}"/>
                </a:ext>
              </a:extLst>
            </p:cNvPr>
            <p:cNvGrpSpPr/>
            <p:nvPr/>
          </p:nvGrpSpPr>
          <p:grpSpPr>
            <a:xfrm>
              <a:off x="2007547" y="3691465"/>
              <a:ext cx="29715" cy="176951"/>
              <a:chOff x="1910281" y="4632254"/>
              <a:chExt cx="45720" cy="272256"/>
            </a:xfrm>
          </p:grpSpPr>
          <p:sp>
            <p:nvSpPr>
              <p:cNvPr id="112" name="Oval 111">
                <a:extLst>
                  <a:ext uri="{FF2B5EF4-FFF2-40B4-BE49-F238E27FC236}">
                    <a16:creationId xmlns:a16="http://schemas.microsoft.com/office/drawing/2014/main" id="{E3C40707-B4E3-B9BD-0F10-64CDEF8DF71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10281" y="4632254"/>
                <a:ext cx="45720" cy="45720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379759F3-E99A-A3A8-8D1E-62C1AB84061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10281" y="4745522"/>
                <a:ext cx="45720" cy="45720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114" name="Oval 113">
                <a:extLst>
                  <a:ext uri="{FF2B5EF4-FFF2-40B4-BE49-F238E27FC236}">
                    <a16:creationId xmlns:a16="http://schemas.microsoft.com/office/drawing/2014/main" id="{70430D3A-E7D5-95E4-AFE1-6A7CF43D230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10281" y="4858790"/>
                <a:ext cx="45720" cy="45720"/>
              </a:xfrm>
              <a:prstGeom prst="ellipse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3E9F7369-EC34-CE3D-62BD-1F5B81E12477}"/>
                </a:ext>
              </a:extLst>
            </p:cNvPr>
            <p:cNvSpPr txBox="1"/>
            <p:nvPr/>
          </p:nvSpPr>
          <p:spPr>
            <a:xfrm>
              <a:off x="3047542" y="2864327"/>
              <a:ext cx="394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accent5"/>
                  </a:solidFill>
                </a:rPr>
                <a:t>-1</a:t>
              </a: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ED16C840-39B1-F152-82C0-7D2776C7C053}"/>
                </a:ext>
              </a:extLst>
            </p:cNvPr>
            <p:cNvSpPr txBox="1"/>
            <p:nvPr/>
          </p:nvSpPr>
          <p:spPr>
            <a:xfrm>
              <a:off x="2960456" y="3136470"/>
              <a:ext cx="394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chemeClr val="accent5"/>
                  </a:solidFill>
                </a:rPr>
                <a:t>-1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657C4CDE-D4F4-7EF6-B21F-70A94487D5DA}"/>
                </a:ext>
              </a:extLst>
            </p:cNvPr>
            <p:cNvSpPr txBox="1"/>
            <p:nvPr/>
          </p:nvSpPr>
          <p:spPr>
            <a:xfrm>
              <a:off x="2960456" y="3500744"/>
              <a:ext cx="394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chemeClr val="accent5"/>
                  </a:solidFill>
                </a:rPr>
                <a:t>-1</a:t>
              </a: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ABA49C93-E0F9-33F2-5AFE-84C9EF33D003}"/>
                </a:ext>
              </a:extLst>
            </p:cNvPr>
            <p:cNvSpPr txBox="1"/>
            <p:nvPr/>
          </p:nvSpPr>
          <p:spPr>
            <a:xfrm>
              <a:off x="5245995" y="2815814"/>
              <a:ext cx="394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chemeClr val="accent5"/>
                  </a:solidFill>
                </a:rPr>
                <a:t>-1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AACF03FD-6901-F196-BFC7-CECBCA3DD961}"/>
                </a:ext>
              </a:extLst>
            </p:cNvPr>
            <p:cNvSpPr txBox="1"/>
            <p:nvPr/>
          </p:nvSpPr>
          <p:spPr>
            <a:xfrm>
              <a:off x="5298440" y="3128841"/>
              <a:ext cx="394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chemeClr val="accent5"/>
                  </a:solidFill>
                </a:rPr>
                <a:t>-1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31408D34-06DC-99C3-1D20-2AB1B64E5229}"/>
                </a:ext>
              </a:extLst>
            </p:cNvPr>
            <p:cNvSpPr txBox="1"/>
            <p:nvPr/>
          </p:nvSpPr>
          <p:spPr>
            <a:xfrm>
              <a:off x="5317081" y="3433838"/>
              <a:ext cx="394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chemeClr val="accent5"/>
                  </a:solidFill>
                </a:rPr>
                <a:t>-1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150EE777-F360-0DB8-171D-1E1C7A1E504B}"/>
                  </a:ext>
                </a:extLst>
              </p:cNvPr>
              <p:cNvSpPr txBox="1"/>
              <p:nvPr/>
            </p:nvSpPr>
            <p:spPr>
              <a:xfrm>
                <a:off x="7699470" y="2583343"/>
                <a:ext cx="3716710" cy="4456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+1)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+1)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ℎ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d>
                            </m:sup>
                          </m:sSup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150EE777-F360-0DB8-171D-1E1C7A1E50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9470" y="2583343"/>
                <a:ext cx="3716710" cy="445635"/>
              </a:xfrm>
              <a:prstGeom prst="rect">
                <a:avLst/>
              </a:prstGeom>
              <a:blipFill>
                <a:blip r:embed="rId26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93026341-8BCE-6149-08F9-DFBA4CAB040B}"/>
                  </a:ext>
                </a:extLst>
              </p:cNvPr>
              <p:cNvSpPr txBox="1"/>
              <p:nvPr/>
            </p:nvSpPr>
            <p:spPr>
              <a:xfrm>
                <a:off x="8546606" y="3064938"/>
                <a:ext cx="3822225" cy="5529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ℎ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93026341-8BCE-6149-08F9-DFBA4CAB04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6606" y="3064938"/>
                <a:ext cx="3822225" cy="552972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6" name="TextBox 125">
            <a:extLst>
              <a:ext uri="{FF2B5EF4-FFF2-40B4-BE49-F238E27FC236}">
                <a16:creationId xmlns:a16="http://schemas.microsoft.com/office/drawing/2014/main" id="{3C5BB3B1-B4C1-9C3E-1255-6437255BE252}"/>
              </a:ext>
            </a:extLst>
          </p:cNvPr>
          <p:cNvSpPr txBox="1"/>
          <p:nvPr/>
        </p:nvSpPr>
        <p:spPr>
          <a:xfrm>
            <a:off x="10694474" y="6488668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Bishop 6.2.4</a:t>
            </a:r>
          </a:p>
        </p:txBody>
      </p:sp>
    </p:spTree>
    <p:extLst>
      <p:ext uri="{BB962C8B-B14F-4D97-AF65-F5344CB8AC3E}">
        <p14:creationId xmlns:p14="http://schemas.microsoft.com/office/powerpoint/2010/main" val="312037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/>
      <p:bldP spid="1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9C81E-E5B6-DD45-DF16-E67374052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Counting Network Symmetries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25D59E-B2D2-412A-03E6-9F688BAAD69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  <a:defRPr/>
                </a:pPr>
                <a:r>
                  <a:rPr lang="en-US" sz="2400"/>
                  <a:t>Summarizing the two primary symmetries for each layer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sz="2400"/>
                  <a:t> with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</m:oMath>
                </a14:m>
                <a:r>
                  <a:rPr lang="en-US" sz="2400"/>
                  <a:t> </a:t>
                </a:r>
                <a:r>
                  <a:rPr lang="en-US" sz="2400" b="1"/>
                  <a:t>neurons</a:t>
                </a:r>
                <a:r>
                  <a:rPr lang="en-US" sz="2400"/>
                  <a:t>:</a:t>
                </a:r>
              </a:p>
              <a:p>
                <a:pPr>
                  <a:spcAft>
                    <a:spcPts val="1200"/>
                  </a:spcAft>
                  <a:defRPr/>
                </a:pPr>
                <a:r>
                  <a:rPr lang="en-US" sz="2400" b="1"/>
                  <a:t>Permutations:</a:t>
                </a:r>
                <a:r>
                  <a:rPr lang="en-US" sz="240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r>
                      <a:rPr lang="en-US" sz="2400" b="0" i="1">
                        <a:latin typeface="Cambria Math" panose="02040503050406030204" pitchFamily="18" charset="0"/>
                      </a:rPr>
                      <m:t>!</m:t>
                    </m:r>
                  </m:oMath>
                </a14:m>
                <a:r>
                  <a:rPr lang="en-US" sz="2400"/>
                  <a:t> </a:t>
                </a:r>
              </a:p>
              <a:p>
                <a:pPr>
                  <a:spcAft>
                    <a:spcPts val="1200"/>
                  </a:spcAft>
                  <a:defRPr/>
                </a:pPr>
                <a:r>
                  <a:rPr lang="en-US" sz="2400" b="1"/>
                  <a:t>Sign Flipping:</a:t>
                </a:r>
                <a:r>
                  <a:rPr lang="en-US" sz="240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p>
                          <m:sSupPr>
                            <m:ctrlPr>
                              <a:rPr lang="en-US" sz="2400" b="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sup>
                    </m:sSup>
                  </m:oMath>
                </a14:m>
                <a:endParaRPr lang="en-US" sz="2400"/>
              </a:p>
              <a:p>
                <a:pPr marL="0" indent="0">
                  <a:spcAft>
                    <a:spcPts val="1200"/>
                  </a:spcAft>
                  <a:buNone/>
                  <a:defRPr/>
                </a:pPr>
                <a:r>
                  <a:rPr lang="en-US" sz="2400"/>
                  <a:t>Therefore, a </a:t>
                </a:r>
                <a:r>
                  <a:rPr lang="en-US" sz="2400" b="1"/>
                  <a:t>single parameterization </a:t>
                </a:r>
                <a:r>
                  <a:rPr lang="en-US" sz="2400"/>
                  <a:t>has MANY equivalent networks:</a:t>
                </a:r>
              </a:p>
              <a:p>
                <a:pPr marL="0" indent="0">
                  <a:buNone/>
                  <a:defRPr/>
                </a:pPr>
                <a14:m>
                  <m:oMathPara xmlns:m="http://schemas.openxmlformats.org/officeDocument/2006/math">
                    <m:oMath>
                      <m:nary>
                        <m:naryPr>
                          <m:chr m:val="∏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</m:e>
                                  </m:d>
                                </m:sup>
                              </m:s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!</m:t>
                              </m:r>
                            </m:e>
                          </m:d>
                          <m:d>
                            <m:d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  <m:sup>
                                  <m:sSup>
                                    <m:sSupPr>
                                      <m:ctrlP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b="0" i="1" smtClean="0">
                                              <a:latin typeface="Cambria Math" panose="02040503050406030204" pitchFamily="18" charset="0"/>
                                            </a:rPr>
                                            <m:t>𝑙</m:t>
                                          </m:r>
                                        </m:e>
                                      </m:d>
                                    </m:sup>
                                  </m:sSup>
                                </m:sup>
                              </m:sSup>
                            </m:e>
                          </m:d>
                        </m:e>
                      </m:nary>
                    </m:oMath>
                  </m:oMathPara>
                </a14:m>
                <a:endParaRPr lang="en-US" sz="2400"/>
              </a:p>
              <a:p>
                <a:pPr marL="0" indent="0">
                  <a:buNone/>
                  <a:defRPr/>
                </a:pPr>
                <a:r>
                  <a:rPr lang="en-US" sz="2400"/>
                  <a:t>Is this an issue? </a:t>
                </a:r>
              </a:p>
              <a:p>
                <a:pPr>
                  <a:defRPr/>
                </a:pPr>
                <a:r>
                  <a:rPr lang="en-US" sz="2400"/>
                  <a:t>No, we just need to find a “good parameterization” </a:t>
                </a:r>
              </a:p>
              <a:p>
                <a:pPr>
                  <a:defRPr/>
                </a:pPr>
                <a:r>
                  <a:rPr lang="en-US" sz="2400"/>
                  <a:t>The </a:t>
                </a:r>
                <a:r>
                  <a:rPr lang="en-US" sz="2400" b="1"/>
                  <a:t>good parameterizations </a:t>
                </a:r>
                <a:r>
                  <a:rPr lang="en-US" sz="2400"/>
                  <a:t>have </a:t>
                </a:r>
                <a:r>
                  <a:rPr lang="en-US" sz="2400" b="1"/>
                  <a:t>many equivalent forms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25D59E-B2D2-412A-03E6-9F688BAAD6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  <a:blipFill>
                <a:blip r:embed="rId2"/>
                <a:stretch>
                  <a:fillRect l="-768" t="-1474" b="-19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2330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9E17B-FE08-C45A-DFA3-E2DA3246E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Breaking Symmetry with </a:t>
            </a:r>
            <a:br>
              <a:rPr lang="en-US"/>
            </a:br>
            <a:r>
              <a:rPr lang="en-US"/>
              <a:t>Random Weight Initialization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77813D-5772-EC71-1214-14BC17921B2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0" y="1512879"/>
                <a:ext cx="11567160" cy="523754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/>
                  <a:t>The primary goal of weight initialization is to </a:t>
                </a:r>
                <a:r>
                  <a:rPr lang="en-US" sz="2400" b="1" dirty="0"/>
                  <a:t>break weight symmetry</a:t>
                </a:r>
              </a:p>
              <a:p>
                <a:pPr marL="0" indent="0">
                  <a:buNone/>
                </a:pPr>
                <a:br>
                  <a:rPr lang="en-US" sz="2400" dirty="0"/>
                </a:br>
                <a:r>
                  <a:rPr lang="en-US" sz="2400" dirty="0"/>
                  <a:t>Weights are </a:t>
                </a:r>
                <a:r>
                  <a:rPr lang="en-US" sz="2400" b="1" dirty="0"/>
                  <a:t>randomly initialized </a:t>
                </a:r>
                <a:r>
                  <a:rPr lang="en-US" sz="2400" dirty="0"/>
                  <a:t>by sampling from a distribution: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>
                        <a:latin typeface="Cambria Math" panose="02040503050406030204" pitchFamily="18" charset="0"/>
                      </a:rPr>
                      <m:t>Uniform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[−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n-US" dirty="0"/>
                  <a:t>, which has variance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>
                        <a:latin typeface="Cambria Math" panose="02040503050406030204" pitchFamily="18" charset="0"/>
                      </a:rPr>
                      <m:t>/3</m:t>
                    </m:r>
                  </m:oMath>
                </a14:m>
                <a:endParaRPr lang="en-US" dirty="0"/>
              </a:p>
              <a:p>
                <a14:m>
                  <m:oMath xmlns:m="http://schemas.openxmlformats.org/officeDocument/2006/math">
                    <m:r>
                      <a:rPr lang="en-US" b="0" i="0">
                        <a:latin typeface="Cambria Math" panose="02040503050406030204" pitchFamily="18" charset="0"/>
                      </a:rPr>
                      <m:t>𝒩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(0,</m:t>
                    </m:r>
                    <m:sSup>
                      <m:s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, which has variance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/>
              </a:p>
              <a:p>
                <a:pPr marL="0" indent="0">
                  <a:buNone/>
                </a:pPr>
                <a:br>
                  <a:rPr lang="en-US" sz="2400" b="1" dirty="0"/>
                </a:br>
                <a:r>
                  <a:rPr lang="en-US" sz="2400" b="1" dirty="0"/>
                  <a:t>Biases</a:t>
                </a:r>
                <a:r>
                  <a:rPr lang="en-US" sz="2400" dirty="0"/>
                  <a:t> are typically initialized at zero.</a:t>
                </a:r>
              </a:p>
              <a:p>
                <a:r>
                  <a:rPr lang="en-US" sz="2400" dirty="0"/>
                  <a:t>No need to break symmetry for the bias term.</a:t>
                </a:r>
              </a:p>
              <a:p>
                <a:pPr marL="0" indent="0">
                  <a:buNone/>
                </a:pPr>
                <a:br>
                  <a:rPr lang="en-US" sz="2400" dirty="0"/>
                </a:br>
                <a:r>
                  <a:rPr lang="en-US" sz="2400" dirty="0"/>
                  <a:t>The </a:t>
                </a:r>
                <a:r>
                  <a:rPr lang="en-US" sz="2400" b="1" dirty="0"/>
                  <a:t>choice of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𝝐</m:t>
                    </m:r>
                  </m:oMath>
                </a14:m>
                <a:r>
                  <a:rPr lang="en-US" sz="2400" b="1" dirty="0"/>
                  <a:t> is important</a:t>
                </a:r>
                <a:r>
                  <a:rPr lang="en-US" sz="2400" dirty="0"/>
                  <a:t> as we want to ensure that the activations (and gradients) don’t become too large (</a:t>
                </a:r>
                <a:r>
                  <a:rPr lang="en-US" sz="2400" b="1" dirty="0"/>
                  <a:t>explode</a:t>
                </a:r>
                <a:r>
                  <a:rPr lang="en-US" sz="2400" dirty="0"/>
                  <a:t>) or too small (</a:t>
                </a:r>
                <a:r>
                  <a:rPr lang="en-US" sz="2400" b="1" dirty="0"/>
                  <a:t>vanish</a:t>
                </a:r>
                <a:r>
                  <a:rPr lang="en-US" sz="2400" dirty="0"/>
                  <a:t>) across layers.</a:t>
                </a:r>
              </a:p>
              <a:p>
                <a:r>
                  <a:rPr lang="en-US" sz="2400" b="1" dirty="0"/>
                  <a:t>Mathematically:</a:t>
                </a:r>
                <a:r>
                  <a:rPr lang="en-US" sz="2400" dirty="0"/>
                  <a:t> keep the </a:t>
                </a:r>
                <a:r>
                  <a:rPr lang="en-US" sz="2400" b="1" dirty="0"/>
                  <a:t>variance constant </a:t>
                </a:r>
                <a:r>
                  <a:rPr lang="en-US" sz="2400" dirty="0"/>
                  <a:t>across layers.</a:t>
                </a:r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77813D-5772-EC71-1214-14BC17921B2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0" y="1512879"/>
                <a:ext cx="11567160" cy="5237544"/>
              </a:xfrm>
              <a:blipFill>
                <a:blip r:embed="rId3"/>
                <a:stretch>
                  <a:fillRect l="-987" t="-16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290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84EC8-CF64-B541-1974-BC4881EC7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152691"/>
            <a:ext cx="11567160" cy="1042435"/>
          </a:xfrm>
        </p:spPr>
        <p:txBody>
          <a:bodyPr/>
          <a:lstStyle/>
          <a:p>
            <a:r>
              <a:rPr lang="en-US" b="1"/>
              <a:t>Variance of the Pre-activations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9355EB6-144F-4D59-3144-DFBA1DACFE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0" y="1000044"/>
                <a:ext cx="11567159" cy="5953721"/>
              </a:xfrm>
            </p:spPr>
            <p:txBody>
              <a:bodyPr>
                <a:no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400" dirty="0"/>
                  <a:t>Pre-activations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400" dirty="0"/>
                  <a:t> and activations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400" dirty="0"/>
                  <a:t> on layer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sz="2400" dirty="0"/>
                  <a:t>:</a:t>
                </a:r>
              </a:p>
              <a:p>
                <a:pPr marL="1887538" indent="-1887538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0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sup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𝑚𝑖</m:t>
                              </m:r>
                            </m:sub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e>
                      </m:nary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;        </m:t>
                      </m:r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000" i="0">
                          <a:latin typeface="Cambria Math" panose="02040503050406030204" pitchFamily="18" charset="0"/>
                        </a:rPr>
                        <m:t>ReLU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d>
                            </m:sup>
                          </m:sSubSup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en-US" sz="2400" dirty="0"/>
              </a:p>
              <a:p>
                <a:pPr>
                  <a:spcBef>
                    <a:spcPts val="600"/>
                  </a:spcBef>
                </a:pPr>
                <a:r>
                  <a:rPr lang="en-US" sz="2400" b="1" dirty="0"/>
                  <a:t>Assume:</a:t>
                </a:r>
                <a:r>
                  <a:rPr lang="en-US" sz="2400" dirty="0"/>
                  <a:t> the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𝑚𝑖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400" dirty="0"/>
                  <a:t> are IID with </a:t>
                </a:r>
                <a14:m>
                  <m:oMath xmlns:m="http://schemas.openxmlformats.org/officeDocument/2006/math">
                    <m:r>
                      <a:rPr lang="en-US" sz="2400" b="0" i="0">
                        <a:latin typeface="Cambria Math" panose="02040503050406030204" pitchFamily="18" charset="0"/>
                      </a:rPr>
                      <m:t>𝔼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[</m:t>
                    </m:r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𝑚𝑖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sz="2400" b="0" i="1">
                        <a:latin typeface="Cambria Math" panose="02040503050406030204" pitchFamily="18" charset="0"/>
                      </a:rPr>
                      <m:t>]=0</m:t>
                    </m:r>
                  </m:oMath>
                </a14:m>
                <a:r>
                  <a:rPr lang="en-US" sz="2400" dirty="0"/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>
                        <a:latin typeface="Cambria Math" panose="02040503050406030204" pitchFamily="18" charset="0"/>
                      </a:rPr>
                      <m:t>Var</m:t>
                    </m:r>
                    <m:d>
                      <m:dPr>
                        <m:begChr m:val="["/>
                        <m:endChr m:val="]"/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sz="2400" b="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𝑚𝑖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</m:d>
                          </m:sup>
                        </m:sSubSup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𝔼</m:t>
                    </m:r>
                    <m:d>
                      <m:dPr>
                        <m:begChr m:val="["/>
                        <m:endChr m:val="]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  <m:t>𝑚𝑖</m:t>
                                    </m:r>
                                  </m:sub>
                                  <m:sup>
                                    <m:d>
                                      <m:dPr>
                                        <m:ctrlP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  <m:t>𝑙</m:t>
                                        </m:r>
                                      </m:e>
                                    </m:d>
                                  </m:sup>
                                </m:sSubSup>
                              </m:e>
                            </m:d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/>
                  <a:t> and that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𝑚𝑖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/>
                  <a:t> are independent of the inputs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bSup>
                  </m:oMath>
                </a14:m>
                <a:r>
                  <a:rPr lang="en-US" sz="2400" dirty="0"/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bSup>
                  </m:oMath>
                </a14:m>
                <a:r>
                  <a:rPr lang="en-US" sz="2400" dirty="0"/>
                  <a:t> are IID. </a:t>
                </a:r>
              </a:p>
              <a:p>
                <a:pPr marL="0" indent="0">
                  <a:spcBef>
                    <a:spcPts val="600"/>
                  </a:spcBef>
                  <a:spcAft>
                    <a:spcPts val="1200"/>
                  </a:spcAft>
                  <a:buNone/>
                </a:pPr>
                <a:r>
                  <a:rPr lang="en-US" sz="2400" dirty="0"/>
                  <a:t>Because the terms of the sum are </a:t>
                </a:r>
                <a:r>
                  <a:rPr lang="en-US" sz="2400" b="1" dirty="0"/>
                  <a:t>independent</a:t>
                </a:r>
                <a:r>
                  <a:rPr lang="en-US" sz="2400" dirty="0"/>
                  <a:t>, the variance of the sum is:</a:t>
                </a:r>
              </a:p>
              <a:p>
                <a:pPr marL="0" indent="0" algn="ctr">
                  <a:spcBef>
                    <a:spcPts val="60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000" b="0" i="0">
                          <a:latin typeface="Cambria Math" panose="02040503050406030204" pitchFamily="18" charset="0"/>
                        </a:rPr>
                        <m:t>Var</m:t>
                      </m:r>
                      <m:r>
                        <a:rPr lang="en-US" sz="2000" b="0" i="1">
                          <a:latin typeface="Cambria Math" panose="02040503050406030204" pitchFamily="18" charset="0"/>
                        </a:rPr>
                        <m:t>[</m:t>
                      </m:r>
                      <m:sSubSup>
                        <m:sSubSup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2000" b="0" i="1">
                          <a:latin typeface="Cambria Math" panose="02040503050406030204" pitchFamily="18" charset="0"/>
                        </a:rPr>
                        <m:t>]=</m:t>
                      </m:r>
                      <m:nary>
                        <m:naryPr>
                          <m:chr m:val="∑"/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sSup>
                            <m:sSup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sup>
                        <m:e>
                          <m:r>
                            <m:rPr>
                              <m:sty m:val="p"/>
                            </m:rPr>
                            <a:rPr lang="en-US" sz="2000" b="0" i="0">
                              <a:latin typeface="Cambria Math" panose="02040503050406030204" pitchFamily="18" charset="0"/>
                            </a:rPr>
                            <m:t>Var</m:t>
                          </m:r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[</m:t>
                          </m:r>
                          <m:sSubSup>
                            <m:sSubSup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𝑚𝑖</m:t>
                              </m:r>
                            </m:sub>
                            <m:sup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 </m:t>
                          </m:r>
                          <m:sSubSup>
                            <m:sSubSup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bSup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]</m:t>
                          </m:r>
                        </m:e>
                      </m:nary>
                    </m:oMath>
                  </m:oMathPara>
                </a14:m>
                <a:endParaRPr lang="en-US" sz="2000" dirty="0"/>
              </a:p>
              <a:p>
                <a:pPr marL="0" indent="0">
                  <a:spcBef>
                    <a:spcPts val="600"/>
                  </a:spcBef>
                  <a:spcAft>
                    <a:spcPts val="1200"/>
                  </a:spcAft>
                  <a:buNone/>
                </a:pPr>
                <a:r>
                  <a:rPr lang="en-US" sz="2400" dirty="0"/>
                  <a:t>Using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>
                        <a:latin typeface="Cambria Math" panose="02040503050406030204" pitchFamily="18" charset="0"/>
                      </a:rPr>
                      <m:t>Var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]=</m:t>
                    </m:r>
                    <m:r>
                      <a:rPr lang="en-US" sz="2400" b="0" i="0">
                        <a:latin typeface="Cambria Math" panose="02040503050406030204" pitchFamily="18" charset="0"/>
                      </a:rPr>
                      <m:t>𝔼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[</m:t>
                    </m:r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1">
                        <a:latin typeface="Cambria Math" panose="02040503050406030204" pitchFamily="18" charset="0"/>
                      </a:rPr>
                      <m:t>]−</m:t>
                    </m:r>
                    <m:r>
                      <a:rPr lang="en-US" sz="2400" b="0" i="0">
                        <a:latin typeface="Cambria Math" panose="02040503050406030204" pitchFamily="18" charset="0"/>
                      </a:rPr>
                      <m:t>𝔼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𝐴</m:t>
                    </m:r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]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/>
                  <a:t>, the independence of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n-US" sz="2400" dirty="0"/>
                  <a:t> and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en-US" sz="2400" dirty="0"/>
              </a:p>
              <a:p>
                <a:pPr marL="0" indent="0" algn="ctr">
                  <a:spcBef>
                    <a:spcPts val="60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 b="0" i="0">
                          <a:latin typeface="Cambria Math" panose="02040503050406030204" pitchFamily="18" charset="0"/>
                        </a:rPr>
                        <m:t>Var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𝑊𝑧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]=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𝔼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]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 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𝔼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]−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𝔼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𝑊</m:t>
                      </m:r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]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 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𝔼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𝑧</m:t>
                      </m:r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]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b="0" i="0">
                          <a:latin typeface="Cambria Math" panose="02040503050406030204" pitchFamily="18" charset="0"/>
                        </a:rPr>
                        <m:t>Var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] 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𝔼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]=</m:t>
                      </m:r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 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𝔼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[</m:t>
                      </m:r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sz="2400" dirty="0"/>
              </a:p>
              <a:p>
                <a:pPr marL="0" indent="0">
                  <a:spcBef>
                    <a:spcPts val="600"/>
                  </a:spcBef>
                  <a:spcAft>
                    <a:spcPts val="1200"/>
                  </a:spcAft>
                  <a:buNone/>
                </a:pPr>
                <a:r>
                  <a:rPr lang="en-US" sz="2400" dirty="0"/>
                  <a:t>Summing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p>
                  </m:oMath>
                </a14:m>
                <a:r>
                  <a:rPr lang="en-US" sz="2400" dirty="0"/>
                  <a:t> identical terms: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>
                        <a:latin typeface="Cambria Math" panose="02040503050406030204" pitchFamily="18" charset="0"/>
                      </a:rPr>
                      <m:t>Var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[</m:t>
                    </m:r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sz="2400" b="0" i="1">
                        <a:latin typeface="Cambria Math" panose="02040503050406030204" pitchFamily="18" charset="0"/>
                      </a:rPr>
                      <m:t>]=</m:t>
                    </m:r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p>
                    <m:r>
                      <a:rPr lang="en-US" sz="2400" b="0" i="0">
                        <a:latin typeface="Cambria Math" panose="02040503050406030204" pitchFamily="18" charset="0"/>
                      </a:rPr>
                      <m:t> </m:t>
                    </m:r>
                    <m:sSup>
                      <m:s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0">
                        <a:latin typeface="Cambria Math" panose="02040503050406030204" pitchFamily="18" charset="0"/>
                      </a:rPr>
                      <m:t> </m:t>
                    </m:r>
                    <m:r>
                      <a:rPr lang="en-US" sz="2400" b="0" i="0">
                        <a:latin typeface="Cambria Math" panose="02040503050406030204" pitchFamily="18" charset="0"/>
                      </a:rPr>
                      <m:t>𝔼</m:t>
                    </m:r>
                    <m:d>
                      <m:dPr>
                        <m:begChr m:val="["/>
                        <m:endChr m:val="]"/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  <m: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−1)</m:t>
                                    </m:r>
                                  </m:sup>
                                </m:sSubSup>
                              </m:e>
                            </m:d>
                          </m:e>
                          <m:sup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sz="24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9355EB6-144F-4D59-3144-DFBA1DACFE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0" y="1000044"/>
                <a:ext cx="11567159" cy="5953721"/>
              </a:xfrm>
              <a:blipFill>
                <a:blip r:embed="rId3"/>
                <a:stretch>
                  <a:fillRect l="-768" t="-65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BB76887-B14E-716E-8A8C-EA431DDA335B}"/>
              </a:ext>
            </a:extLst>
          </p:cNvPr>
          <p:cNvSpPr txBox="1"/>
          <p:nvPr/>
        </p:nvSpPr>
        <p:spPr>
          <a:xfrm>
            <a:off x="10694474" y="6488668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Bishop 7.2.5</a:t>
            </a:r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DDBA736D-0661-E539-2368-7BBEF39B9137}"/>
              </a:ext>
            </a:extLst>
          </p:cNvPr>
          <p:cNvGrpSpPr/>
          <p:nvPr/>
        </p:nvGrpSpPr>
        <p:grpSpPr>
          <a:xfrm>
            <a:off x="8627685" y="864787"/>
            <a:ext cx="2809944" cy="1570714"/>
            <a:chOff x="1891637" y="6393808"/>
            <a:chExt cx="3596963" cy="2010645"/>
          </a:xfrm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21592D68-A42B-EC5A-50F8-AB9B6F9CCF46}"/>
                </a:ext>
              </a:extLst>
            </p:cNvPr>
            <p:cNvGrpSpPr/>
            <p:nvPr/>
          </p:nvGrpSpPr>
          <p:grpSpPr>
            <a:xfrm>
              <a:off x="1891637" y="6503881"/>
              <a:ext cx="1321711" cy="1900572"/>
              <a:chOff x="2142150" y="2951787"/>
              <a:chExt cx="1321711" cy="1900572"/>
            </a:xfrm>
          </p:grpSpPr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7FEAC0D5-0D5B-F8A4-97BF-D0F34529157F}"/>
                  </a:ext>
                </a:extLst>
              </p:cNvPr>
              <p:cNvGrpSpPr/>
              <p:nvPr/>
            </p:nvGrpSpPr>
            <p:grpSpPr>
              <a:xfrm>
                <a:off x="2829630" y="4061681"/>
                <a:ext cx="29715" cy="176951"/>
                <a:chOff x="1910281" y="4632254"/>
                <a:chExt cx="45720" cy="272256"/>
              </a:xfrm>
            </p:grpSpPr>
            <p:sp>
              <p:nvSpPr>
                <p:cNvPr id="185" name="Oval 184">
                  <a:extLst>
                    <a:ext uri="{FF2B5EF4-FFF2-40B4-BE49-F238E27FC236}">
                      <a16:creationId xmlns:a16="http://schemas.microsoft.com/office/drawing/2014/main" id="{17FF4C67-2914-4309-6B86-7FB6B891FA95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/>
                </a:p>
              </p:txBody>
            </p:sp>
            <p:sp>
              <p:nvSpPr>
                <p:cNvPr id="186" name="Oval 185">
                  <a:extLst>
                    <a:ext uri="{FF2B5EF4-FFF2-40B4-BE49-F238E27FC236}">
                      <a16:creationId xmlns:a16="http://schemas.microsoft.com/office/drawing/2014/main" id="{E2920256-CBB2-7A90-1310-2B3BC0E7BDA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/>
                </a:p>
              </p:txBody>
            </p:sp>
            <p:sp>
              <p:nvSpPr>
                <p:cNvPr id="187" name="Oval 186">
                  <a:extLst>
                    <a:ext uri="{FF2B5EF4-FFF2-40B4-BE49-F238E27FC236}">
                      <a16:creationId xmlns:a16="http://schemas.microsoft.com/office/drawing/2014/main" id="{5118AFEE-E2F7-8834-EB8F-67096456095C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/>
                </a:p>
              </p:txBody>
            </p:sp>
          </p:grpSp>
          <p:grpSp>
            <p:nvGrpSpPr>
              <p:cNvPr id="164" name="Group 163">
                <a:extLst>
                  <a:ext uri="{FF2B5EF4-FFF2-40B4-BE49-F238E27FC236}">
                    <a16:creationId xmlns:a16="http://schemas.microsoft.com/office/drawing/2014/main" id="{EA9B6206-7677-AD38-68CC-E7EE084A532F}"/>
                  </a:ext>
                </a:extLst>
              </p:cNvPr>
              <p:cNvGrpSpPr/>
              <p:nvPr/>
            </p:nvGrpSpPr>
            <p:grpSpPr>
              <a:xfrm>
                <a:off x="2142150" y="2951787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79" name="Oval 178">
                      <a:extLst>
                        <a:ext uri="{FF2B5EF4-FFF2-40B4-BE49-F238E27FC236}">
                          <a16:creationId xmlns:a16="http://schemas.microsoft.com/office/drawing/2014/main" id="{E9DD6346-A856-CE1C-6ED6-49D27BC1A0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2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79" name="Oval 178">
                      <a:extLst>
                        <a:ext uri="{FF2B5EF4-FFF2-40B4-BE49-F238E27FC236}">
                          <a16:creationId xmlns:a16="http://schemas.microsoft.com/office/drawing/2014/main" id="{E9DD6346-A856-CE1C-6ED6-49D27BC1A0DD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80" name="Right Arrow 179">
                  <a:extLst>
                    <a:ext uri="{FF2B5EF4-FFF2-40B4-BE49-F238E27FC236}">
                      <a16:creationId xmlns:a16="http://schemas.microsoft.com/office/drawing/2014/main" id="{9F4FF28F-2D2D-0BD8-3572-2210A1741AEC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/>
                </a:p>
              </p:txBody>
            </p:sp>
            <p:grpSp>
              <p:nvGrpSpPr>
                <p:cNvPr id="181" name="Group 180">
                  <a:extLst>
                    <a:ext uri="{FF2B5EF4-FFF2-40B4-BE49-F238E27FC236}">
                      <a16:creationId xmlns:a16="http://schemas.microsoft.com/office/drawing/2014/main" id="{929C40B9-4C02-022F-85DD-FF129FEC2A51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83" name="Oval 182">
                    <a:extLst>
                      <a:ext uri="{FF2B5EF4-FFF2-40B4-BE49-F238E27FC236}">
                        <a16:creationId xmlns:a16="http://schemas.microsoft.com/office/drawing/2014/main" id="{657275A1-0EE9-7BB8-E797-2588B8535BFA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1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84" name="Oval 183">
                        <a:extLst>
                          <a:ext uri="{FF2B5EF4-FFF2-40B4-BE49-F238E27FC236}">
                            <a16:creationId xmlns:a16="http://schemas.microsoft.com/office/drawing/2014/main" id="{9642A82B-1772-1C3C-0A37-78516EC0A4F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2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84" name="Oval 183">
                        <a:extLst>
                          <a:ext uri="{FF2B5EF4-FFF2-40B4-BE49-F238E27FC236}">
                            <a16:creationId xmlns:a16="http://schemas.microsoft.com/office/drawing/2014/main" id="{9642A82B-1772-1C3C-0A37-78516EC0A4FC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82" name="TextBox 181">
                      <a:extLst>
                        <a:ext uri="{FF2B5EF4-FFF2-40B4-BE49-F238E27FC236}">
                          <a16:creationId xmlns:a16="http://schemas.microsoft.com/office/drawing/2014/main" id="{33D96111-0ED3-7738-501F-F32447651D7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0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000"/>
                    </a:p>
                  </p:txBody>
                </p:sp>
              </mc:Choice>
              <mc:Fallback>
                <p:sp>
                  <p:nvSpPr>
                    <p:cNvPr id="182" name="TextBox 181">
                      <a:extLst>
                        <a:ext uri="{FF2B5EF4-FFF2-40B4-BE49-F238E27FC236}">
                          <a16:creationId xmlns:a16="http://schemas.microsoft.com/office/drawing/2014/main" id="{33D96111-0ED3-7738-501F-F32447651D7C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l="-20000" r="-20000" b="-1538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65" name="Group 164">
                <a:extLst>
                  <a:ext uri="{FF2B5EF4-FFF2-40B4-BE49-F238E27FC236}">
                    <a16:creationId xmlns:a16="http://schemas.microsoft.com/office/drawing/2014/main" id="{0EC7A324-955D-F0F3-E46D-CAACDFF8BDBC}"/>
                  </a:ext>
                </a:extLst>
              </p:cNvPr>
              <p:cNvGrpSpPr/>
              <p:nvPr/>
            </p:nvGrpSpPr>
            <p:grpSpPr>
              <a:xfrm>
                <a:off x="2142150" y="351250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73" name="Oval 172">
                      <a:extLst>
                        <a:ext uri="{FF2B5EF4-FFF2-40B4-BE49-F238E27FC236}">
                          <a16:creationId xmlns:a16="http://schemas.microsoft.com/office/drawing/2014/main" id="{F0D6AC2E-9862-1011-0881-E5B8C96BDE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2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73" name="Oval 172">
                      <a:extLst>
                        <a:ext uri="{FF2B5EF4-FFF2-40B4-BE49-F238E27FC236}">
                          <a16:creationId xmlns:a16="http://schemas.microsoft.com/office/drawing/2014/main" id="{F0D6AC2E-9862-1011-0881-E5B8C96BDE7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74" name="Right Arrow 173">
                  <a:extLst>
                    <a:ext uri="{FF2B5EF4-FFF2-40B4-BE49-F238E27FC236}">
                      <a16:creationId xmlns:a16="http://schemas.microsoft.com/office/drawing/2014/main" id="{398AE773-0118-AFC1-2FE5-9CEA585A3647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/>
                </a:p>
              </p:txBody>
            </p:sp>
            <p:grpSp>
              <p:nvGrpSpPr>
                <p:cNvPr id="175" name="Group 174">
                  <a:extLst>
                    <a:ext uri="{FF2B5EF4-FFF2-40B4-BE49-F238E27FC236}">
                      <a16:creationId xmlns:a16="http://schemas.microsoft.com/office/drawing/2014/main" id="{13E8694C-AD16-3125-C874-CAAF9888BABE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77" name="Oval 176">
                    <a:extLst>
                      <a:ext uri="{FF2B5EF4-FFF2-40B4-BE49-F238E27FC236}">
                        <a16:creationId xmlns:a16="http://schemas.microsoft.com/office/drawing/2014/main" id="{9B14AAFE-C19F-E585-F59B-73305C350FFF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1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78" name="Oval 177">
                        <a:extLst>
                          <a:ext uri="{FF2B5EF4-FFF2-40B4-BE49-F238E27FC236}">
                            <a16:creationId xmlns:a16="http://schemas.microsoft.com/office/drawing/2014/main" id="{D9832D87-6154-1D06-D67D-5A19FAE2308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2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78" name="Oval 177">
                        <a:extLst>
                          <a:ext uri="{FF2B5EF4-FFF2-40B4-BE49-F238E27FC236}">
                            <a16:creationId xmlns:a16="http://schemas.microsoft.com/office/drawing/2014/main" id="{D9832D87-6154-1D06-D67D-5A19FAE23081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8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76" name="TextBox 175">
                      <a:extLst>
                        <a:ext uri="{FF2B5EF4-FFF2-40B4-BE49-F238E27FC236}">
                          <a16:creationId xmlns:a16="http://schemas.microsoft.com/office/drawing/2014/main" id="{D51A68A9-1FC9-7E66-1826-08164C88A21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0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000"/>
                    </a:p>
                  </p:txBody>
                </p:sp>
              </mc:Choice>
              <mc:Fallback>
                <p:sp>
                  <p:nvSpPr>
                    <p:cNvPr id="176" name="TextBox 175">
                      <a:extLst>
                        <a:ext uri="{FF2B5EF4-FFF2-40B4-BE49-F238E27FC236}">
                          <a16:creationId xmlns:a16="http://schemas.microsoft.com/office/drawing/2014/main" id="{D51A68A9-1FC9-7E66-1826-08164C88A21D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l="-20000" r="-20000" b="-1538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66" name="Group 165">
                <a:extLst>
                  <a:ext uri="{FF2B5EF4-FFF2-40B4-BE49-F238E27FC236}">
                    <a16:creationId xmlns:a16="http://schemas.microsoft.com/office/drawing/2014/main" id="{A797AB7C-EC4E-E8AE-54D6-9BB83F6B9FD8}"/>
                  </a:ext>
                </a:extLst>
              </p:cNvPr>
              <p:cNvGrpSpPr/>
              <p:nvPr/>
            </p:nvGrpSpPr>
            <p:grpSpPr>
              <a:xfrm>
                <a:off x="2142150" y="4375146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67" name="Oval 166">
                      <a:extLst>
                        <a:ext uri="{FF2B5EF4-FFF2-40B4-BE49-F238E27FC236}">
                          <a16:creationId xmlns:a16="http://schemas.microsoft.com/office/drawing/2014/main" id="{1C24AB2B-34FE-4204-7462-4CA0D9DA03E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(1)</m:t>
                                    </m:r>
                                  </m:sup>
                                </m:sSup>
                              </m:sub>
                              <m:sup>
                                <m:d>
                                  <m:d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2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67" name="Oval 166">
                      <a:extLst>
                        <a:ext uri="{FF2B5EF4-FFF2-40B4-BE49-F238E27FC236}">
                          <a16:creationId xmlns:a16="http://schemas.microsoft.com/office/drawing/2014/main" id="{1C24AB2B-34FE-4204-7462-4CA0D9DA03EF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0"/>
                      <a:stretch>
                        <a:fillRect r="-322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68" name="Right Arrow 167">
                  <a:extLst>
                    <a:ext uri="{FF2B5EF4-FFF2-40B4-BE49-F238E27FC236}">
                      <a16:creationId xmlns:a16="http://schemas.microsoft.com/office/drawing/2014/main" id="{29898B5C-23C3-A0A7-90C7-442D9A0FC111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/>
                </a:p>
              </p:txBody>
            </p:sp>
            <p:grpSp>
              <p:nvGrpSpPr>
                <p:cNvPr id="169" name="Group 168">
                  <a:extLst>
                    <a:ext uri="{FF2B5EF4-FFF2-40B4-BE49-F238E27FC236}">
                      <a16:creationId xmlns:a16="http://schemas.microsoft.com/office/drawing/2014/main" id="{9FA9FFC7-5ABB-C7AA-7771-143920AF7EC6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71" name="Oval 170">
                    <a:extLst>
                      <a:ext uri="{FF2B5EF4-FFF2-40B4-BE49-F238E27FC236}">
                        <a16:creationId xmlns:a16="http://schemas.microsoft.com/office/drawing/2014/main" id="{C0E29CFD-E40E-7886-A373-CC3196CAD6CF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1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72" name="Oval 171">
                        <a:extLst>
                          <a:ext uri="{FF2B5EF4-FFF2-40B4-BE49-F238E27FC236}">
                            <a16:creationId xmlns:a16="http://schemas.microsoft.com/office/drawing/2014/main" id="{80885218-6B36-DD6E-7971-10B80E8A578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(1)</m:t>
                                      </m:r>
                                    </m:sup>
                                  </m:sSup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2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72" name="Oval 171">
                        <a:extLst>
                          <a:ext uri="{FF2B5EF4-FFF2-40B4-BE49-F238E27FC236}">
                            <a16:creationId xmlns:a16="http://schemas.microsoft.com/office/drawing/2014/main" id="{80885218-6B36-DD6E-7971-10B80E8A5782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1"/>
                        <a:stretch>
                          <a:fillRect r="-6452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70" name="TextBox 169">
                      <a:extLst>
                        <a:ext uri="{FF2B5EF4-FFF2-40B4-BE49-F238E27FC236}">
                          <a16:creationId xmlns:a16="http://schemas.microsoft.com/office/drawing/2014/main" id="{7F37A9EE-CD56-57EE-1481-9C0898FE798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0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000"/>
                    </a:p>
                  </p:txBody>
                </p:sp>
              </mc:Choice>
              <mc:Fallback>
                <p:sp>
                  <p:nvSpPr>
                    <p:cNvPr id="170" name="TextBox 169">
                      <a:extLst>
                        <a:ext uri="{FF2B5EF4-FFF2-40B4-BE49-F238E27FC236}">
                          <a16:creationId xmlns:a16="http://schemas.microsoft.com/office/drawing/2014/main" id="{7F37A9EE-CD56-57EE-1481-9C0898FE7982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blipFill>
                      <a:blip r:embed="rId12"/>
                      <a:stretch>
                        <a:fillRect l="-20000" r="-20000" b="-1538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6EE4A61D-E7DC-0967-438D-B8A2BD9A5B41}"/>
                </a:ext>
              </a:extLst>
            </p:cNvPr>
            <p:cNvGrpSpPr/>
            <p:nvPr/>
          </p:nvGrpSpPr>
          <p:grpSpPr>
            <a:xfrm>
              <a:off x="4166889" y="6503881"/>
              <a:ext cx="1321711" cy="1900572"/>
              <a:chOff x="2142150" y="2951787"/>
              <a:chExt cx="1321711" cy="1900572"/>
            </a:xfrm>
          </p:grpSpPr>
          <p:grpSp>
            <p:nvGrpSpPr>
              <p:cNvPr id="138" name="Group 137">
                <a:extLst>
                  <a:ext uri="{FF2B5EF4-FFF2-40B4-BE49-F238E27FC236}">
                    <a16:creationId xmlns:a16="http://schemas.microsoft.com/office/drawing/2014/main" id="{1FF417DA-C5C4-4CB9-43E9-EB4FE849B354}"/>
                  </a:ext>
                </a:extLst>
              </p:cNvPr>
              <p:cNvGrpSpPr/>
              <p:nvPr/>
            </p:nvGrpSpPr>
            <p:grpSpPr>
              <a:xfrm>
                <a:off x="2829630" y="4061681"/>
                <a:ext cx="29715" cy="176951"/>
                <a:chOff x="1910281" y="4632254"/>
                <a:chExt cx="45720" cy="272256"/>
              </a:xfrm>
            </p:grpSpPr>
            <p:sp>
              <p:nvSpPr>
                <p:cNvPr id="160" name="Oval 159">
                  <a:extLst>
                    <a:ext uri="{FF2B5EF4-FFF2-40B4-BE49-F238E27FC236}">
                      <a16:creationId xmlns:a16="http://schemas.microsoft.com/office/drawing/2014/main" id="{EB1E1E05-184C-8C92-3F9F-B99AD7EA44F7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/>
                </a:p>
              </p:txBody>
            </p:sp>
            <p:sp>
              <p:nvSpPr>
                <p:cNvPr id="161" name="Oval 160">
                  <a:extLst>
                    <a:ext uri="{FF2B5EF4-FFF2-40B4-BE49-F238E27FC236}">
                      <a16:creationId xmlns:a16="http://schemas.microsoft.com/office/drawing/2014/main" id="{95CAC285-FDDA-5C88-6625-A97B6CEA7D79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/>
                </a:p>
              </p:txBody>
            </p:sp>
            <p:sp>
              <p:nvSpPr>
                <p:cNvPr id="162" name="Oval 161">
                  <a:extLst>
                    <a:ext uri="{FF2B5EF4-FFF2-40B4-BE49-F238E27FC236}">
                      <a16:creationId xmlns:a16="http://schemas.microsoft.com/office/drawing/2014/main" id="{13D5A43B-701C-6BA1-23BF-BD355E78D7AE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/>
                </a:p>
              </p:txBody>
            </p:sp>
          </p:grpSp>
          <p:grpSp>
            <p:nvGrpSpPr>
              <p:cNvPr id="139" name="Group 138">
                <a:extLst>
                  <a:ext uri="{FF2B5EF4-FFF2-40B4-BE49-F238E27FC236}">
                    <a16:creationId xmlns:a16="http://schemas.microsoft.com/office/drawing/2014/main" id="{281FB0E5-908E-9D8E-F31D-738D652EC1CB}"/>
                  </a:ext>
                </a:extLst>
              </p:cNvPr>
              <p:cNvGrpSpPr/>
              <p:nvPr/>
            </p:nvGrpSpPr>
            <p:grpSpPr>
              <a:xfrm>
                <a:off x="2142150" y="2951787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54" name="Oval 153">
                      <a:extLst>
                        <a:ext uri="{FF2B5EF4-FFF2-40B4-BE49-F238E27FC236}">
                          <a16:creationId xmlns:a16="http://schemas.microsoft.com/office/drawing/2014/main" id="{561808CA-F983-4E99-019C-8286C9D7719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2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54" name="Oval 153">
                      <a:extLst>
                        <a:ext uri="{FF2B5EF4-FFF2-40B4-BE49-F238E27FC236}">
                          <a16:creationId xmlns:a16="http://schemas.microsoft.com/office/drawing/2014/main" id="{561808CA-F983-4E99-019C-8286C9D7719E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55" name="Right Arrow 154">
                  <a:extLst>
                    <a:ext uri="{FF2B5EF4-FFF2-40B4-BE49-F238E27FC236}">
                      <a16:creationId xmlns:a16="http://schemas.microsoft.com/office/drawing/2014/main" id="{7B0C6FD5-F101-E085-9FC0-A902131FFC17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/>
                </a:p>
              </p:txBody>
            </p:sp>
            <p:grpSp>
              <p:nvGrpSpPr>
                <p:cNvPr id="156" name="Group 155">
                  <a:extLst>
                    <a:ext uri="{FF2B5EF4-FFF2-40B4-BE49-F238E27FC236}">
                      <a16:creationId xmlns:a16="http://schemas.microsoft.com/office/drawing/2014/main" id="{324DDEC0-1EE1-5086-5485-497AEE45A0F8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58" name="Oval 157">
                    <a:extLst>
                      <a:ext uri="{FF2B5EF4-FFF2-40B4-BE49-F238E27FC236}">
                        <a16:creationId xmlns:a16="http://schemas.microsoft.com/office/drawing/2014/main" id="{15C65709-258B-1E6E-1F21-AA7B4AA67397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1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59" name="Oval 158">
                        <a:extLst>
                          <a:ext uri="{FF2B5EF4-FFF2-40B4-BE49-F238E27FC236}">
                            <a16:creationId xmlns:a16="http://schemas.microsoft.com/office/drawing/2014/main" id="{9CEB7C88-9126-2244-0027-D1448161264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2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59" name="Oval 158">
                        <a:extLst>
                          <a:ext uri="{FF2B5EF4-FFF2-40B4-BE49-F238E27FC236}">
                            <a16:creationId xmlns:a16="http://schemas.microsoft.com/office/drawing/2014/main" id="{9CEB7C88-9126-2244-0027-D14481612645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4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57" name="TextBox 156">
                      <a:extLst>
                        <a:ext uri="{FF2B5EF4-FFF2-40B4-BE49-F238E27FC236}">
                          <a16:creationId xmlns:a16="http://schemas.microsoft.com/office/drawing/2014/main" id="{B451B079-D7CD-98ED-6CFC-201DC350A6E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0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000"/>
                    </a:p>
                  </p:txBody>
                </p:sp>
              </mc:Choice>
              <mc:Fallback>
                <p:sp>
                  <p:nvSpPr>
                    <p:cNvPr id="157" name="TextBox 156">
                      <a:extLst>
                        <a:ext uri="{FF2B5EF4-FFF2-40B4-BE49-F238E27FC236}">
                          <a16:creationId xmlns:a16="http://schemas.microsoft.com/office/drawing/2014/main" id="{B451B079-D7CD-98ED-6CFC-201DC350A6E4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l="-20000" r="-20000" b="-1538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0" name="Group 139">
                <a:extLst>
                  <a:ext uri="{FF2B5EF4-FFF2-40B4-BE49-F238E27FC236}">
                    <a16:creationId xmlns:a16="http://schemas.microsoft.com/office/drawing/2014/main" id="{B0C959F0-CE07-2B42-062B-A7AC3420D0E9}"/>
                  </a:ext>
                </a:extLst>
              </p:cNvPr>
              <p:cNvGrpSpPr/>
              <p:nvPr/>
            </p:nvGrpSpPr>
            <p:grpSpPr>
              <a:xfrm>
                <a:off x="2142150" y="351250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48" name="Oval 147">
                      <a:extLst>
                        <a:ext uri="{FF2B5EF4-FFF2-40B4-BE49-F238E27FC236}">
                          <a16:creationId xmlns:a16="http://schemas.microsoft.com/office/drawing/2014/main" id="{B0214CA1-BB74-3829-5E77-F54BA46E57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2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48" name="Oval 147">
                      <a:extLst>
                        <a:ext uri="{FF2B5EF4-FFF2-40B4-BE49-F238E27FC236}">
                          <a16:creationId xmlns:a16="http://schemas.microsoft.com/office/drawing/2014/main" id="{B0214CA1-BB74-3829-5E77-F54BA46E57A8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49" name="Right Arrow 148">
                  <a:extLst>
                    <a:ext uri="{FF2B5EF4-FFF2-40B4-BE49-F238E27FC236}">
                      <a16:creationId xmlns:a16="http://schemas.microsoft.com/office/drawing/2014/main" id="{EB1FE1E1-E6DD-380F-6884-759750569745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/>
                </a:p>
              </p:txBody>
            </p:sp>
            <p:grpSp>
              <p:nvGrpSpPr>
                <p:cNvPr id="150" name="Group 149">
                  <a:extLst>
                    <a:ext uri="{FF2B5EF4-FFF2-40B4-BE49-F238E27FC236}">
                      <a16:creationId xmlns:a16="http://schemas.microsoft.com/office/drawing/2014/main" id="{591A5C2C-6A9D-0BCE-557B-FA939D99EABA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52" name="Oval 151">
                    <a:extLst>
                      <a:ext uri="{FF2B5EF4-FFF2-40B4-BE49-F238E27FC236}">
                        <a16:creationId xmlns:a16="http://schemas.microsoft.com/office/drawing/2014/main" id="{9A9385B0-F93C-4202-1019-DB92CA71B096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1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53" name="Oval 152">
                        <a:extLst>
                          <a:ext uri="{FF2B5EF4-FFF2-40B4-BE49-F238E27FC236}">
                            <a16:creationId xmlns:a16="http://schemas.microsoft.com/office/drawing/2014/main" id="{75C5A5AF-C9C4-4192-52BD-DD67F256B5D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2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53" name="Oval 152">
                        <a:extLst>
                          <a:ext uri="{FF2B5EF4-FFF2-40B4-BE49-F238E27FC236}">
                            <a16:creationId xmlns:a16="http://schemas.microsoft.com/office/drawing/2014/main" id="{75C5A5AF-C9C4-4192-52BD-DD67F256B5D7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51" name="TextBox 150">
                      <a:extLst>
                        <a:ext uri="{FF2B5EF4-FFF2-40B4-BE49-F238E27FC236}">
                          <a16:creationId xmlns:a16="http://schemas.microsoft.com/office/drawing/2014/main" id="{899FC2DC-38F4-9533-0029-D0B57864280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0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000"/>
                    </a:p>
                  </p:txBody>
                </p:sp>
              </mc:Choice>
              <mc:Fallback>
                <p:sp>
                  <p:nvSpPr>
                    <p:cNvPr id="151" name="TextBox 150">
                      <a:extLst>
                        <a:ext uri="{FF2B5EF4-FFF2-40B4-BE49-F238E27FC236}">
                          <a16:creationId xmlns:a16="http://schemas.microsoft.com/office/drawing/2014/main" id="{899FC2DC-38F4-9533-0029-D0B57864280D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l="-20000" r="-20000" b="-1538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66168B57-6121-D2FF-8E06-909C87DFC190}"/>
                  </a:ext>
                </a:extLst>
              </p:cNvPr>
              <p:cNvGrpSpPr/>
              <p:nvPr/>
            </p:nvGrpSpPr>
            <p:grpSpPr>
              <a:xfrm>
                <a:off x="2142150" y="4375146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42" name="Oval 141">
                      <a:extLst>
                        <a:ext uri="{FF2B5EF4-FFF2-40B4-BE49-F238E27FC236}">
                          <a16:creationId xmlns:a16="http://schemas.microsoft.com/office/drawing/2014/main" id="{E647BEEE-3FEB-B4F8-4245-A035460E49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2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(2)</m:t>
                                    </m:r>
                                  </m:sup>
                                </m:sSup>
                              </m:sub>
                              <m:sup>
                                <m:d>
                                  <m:dPr>
                                    <m:ctrlP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200" dirty="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42" name="Oval 141">
                      <a:extLst>
                        <a:ext uri="{FF2B5EF4-FFF2-40B4-BE49-F238E27FC236}">
                          <a16:creationId xmlns:a16="http://schemas.microsoft.com/office/drawing/2014/main" id="{E647BEEE-3FEB-B4F8-4245-A035460E4956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7"/>
                      <a:stretch>
                        <a:fillRect r="-312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43" name="Right Arrow 142">
                  <a:extLst>
                    <a:ext uri="{FF2B5EF4-FFF2-40B4-BE49-F238E27FC236}">
                      <a16:creationId xmlns:a16="http://schemas.microsoft.com/office/drawing/2014/main" id="{00AAF72A-E106-45A4-89A1-AAAC65024111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/>
                </a:p>
              </p:txBody>
            </p:sp>
            <p:grpSp>
              <p:nvGrpSpPr>
                <p:cNvPr id="144" name="Group 143">
                  <a:extLst>
                    <a:ext uri="{FF2B5EF4-FFF2-40B4-BE49-F238E27FC236}">
                      <a16:creationId xmlns:a16="http://schemas.microsoft.com/office/drawing/2014/main" id="{63E69095-B9EF-8A31-413A-455F0183E675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46" name="Oval 145">
                    <a:extLst>
                      <a:ext uri="{FF2B5EF4-FFF2-40B4-BE49-F238E27FC236}">
                        <a16:creationId xmlns:a16="http://schemas.microsoft.com/office/drawing/2014/main" id="{90B438B0-AC98-C47C-54D5-B88BA6E94610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1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47" name="Oval 146">
                        <a:extLst>
                          <a:ext uri="{FF2B5EF4-FFF2-40B4-BE49-F238E27FC236}">
                            <a16:creationId xmlns:a16="http://schemas.microsoft.com/office/drawing/2014/main" id="{2527F7EB-AB50-7DBC-09DD-D8CF3A7945A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(2)</m:t>
                                      </m:r>
                                    </m:sup>
                                  </m:sSup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2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47" name="Oval 146">
                        <a:extLst>
                          <a:ext uri="{FF2B5EF4-FFF2-40B4-BE49-F238E27FC236}">
                            <a16:creationId xmlns:a16="http://schemas.microsoft.com/office/drawing/2014/main" id="{2527F7EB-AB50-7DBC-09DD-D8CF3A7945AE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8"/>
                        <a:stretch>
                          <a:fillRect r="-6452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45" name="TextBox 144">
                      <a:extLst>
                        <a:ext uri="{FF2B5EF4-FFF2-40B4-BE49-F238E27FC236}">
                          <a16:creationId xmlns:a16="http://schemas.microsoft.com/office/drawing/2014/main" id="{BBAFED0F-5617-F954-6B11-93C073C80D6E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0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000"/>
                    </a:p>
                  </p:txBody>
                </p:sp>
              </mc:Choice>
              <mc:Fallback>
                <p:sp>
                  <p:nvSpPr>
                    <p:cNvPr id="145" name="TextBox 144">
                      <a:extLst>
                        <a:ext uri="{FF2B5EF4-FFF2-40B4-BE49-F238E27FC236}">
                          <a16:creationId xmlns:a16="http://schemas.microsoft.com/office/drawing/2014/main" id="{BBAFED0F-5617-F954-6B11-93C073C80D6E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38221" cy="196990"/>
                    </a:xfrm>
                    <a:prstGeom prst="rect">
                      <a:avLst/>
                    </a:prstGeom>
                    <a:blipFill>
                      <a:blip r:embed="rId12"/>
                      <a:stretch>
                        <a:fillRect l="-20000" r="-20000" b="-1538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cxnSp>
          <p:nvCxnSpPr>
            <p:cNvPr id="128" name="Straight Arrow Connector 127">
              <a:extLst>
                <a:ext uri="{FF2B5EF4-FFF2-40B4-BE49-F238E27FC236}">
                  <a16:creationId xmlns:a16="http://schemas.microsoft.com/office/drawing/2014/main" id="{0C1E081E-6640-C76F-2EA6-8DAE5FD07C64}"/>
                </a:ext>
              </a:extLst>
            </p:cNvPr>
            <p:cNvCxnSpPr>
              <a:cxnSpLocks/>
              <a:stCxn id="179" idx="6"/>
              <a:endCxn id="158" idx="2"/>
            </p:cNvCxnSpPr>
            <p:nvPr/>
          </p:nvCxnSpPr>
          <p:spPr>
            <a:xfrm>
              <a:off x="3213348" y="6742488"/>
              <a:ext cx="9535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9" name="Straight Arrow Connector 128">
              <a:extLst>
                <a:ext uri="{FF2B5EF4-FFF2-40B4-BE49-F238E27FC236}">
                  <a16:creationId xmlns:a16="http://schemas.microsoft.com/office/drawing/2014/main" id="{2A04BF20-312A-F68F-015F-A71E6F7B5D03}"/>
                </a:ext>
              </a:extLst>
            </p:cNvPr>
            <p:cNvCxnSpPr>
              <a:cxnSpLocks/>
              <a:stCxn id="173" idx="6"/>
              <a:endCxn id="158" idx="3"/>
            </p:cNvCxnSpPr>
            <p:nvPr/>
          </p:nvCxnSpPr>
          <p:spPr>
            <a:xfrm flipV="1">
              <a:off x="3213348" y="6797105"/>
              <a:ext cx="976165" cy="5061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0" name="Straight Arrow Connector 129">
              <a:extLst>
                <a:ext uri="{FF2B5EF4-FFF2-40B4-BE49-F238E27FC236}">
                  <a16:creationId xmlns:a16="http://schemas.microsoft.com/office/drawing/2014/main" id="{158E54C4-798F-8EDF-D8C0-C97DF0929451}"/>
                </a:ext>
              </a:extLst>
            </p:cNvPr>
            <p:cNvCxnSpPr>
              <a:cxnSpLocks/>
              <a:stCxn id="167" idx="6"/>
              <a:endCxn id="158" idx="4"/>
            </p:cNvCxnSpPr>
            <p:nvPr/>
          </p:nvCxnSpPr>
          <p:spPr>
            <a:xfrm flipV="1">
              <a:off x="3213348" y="6819729"/>
              <a:ext cx="1030783" cy="134611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1" name="Straight Arrow Connector 130">
              <a:extLst>
                <a:ext uri="{FF2B5EF4-FFF2-40B4-BE49-F238E27FC236}">
                  <a16:creationId xmlns:a16="http://schemas.microsoft.com/office/drawing/2014/main" id="{D3722A88-21CF-72F6-71CB-51852D8D43D9}"/>
                </a:ext>
              </a:extLst>
            </p:cNvPr>
            <p:cNvCxnSpPr>
              <a:cxnSpLocks/>
              <a:stCxn id="179" idx="6"/>
              <a:endCxn id="152" idx="1"/>
            </p:cNvCxnSpPr>
            <p:nvPr/>
          </p:nvCxnSpPr>
          <p:spPr>
            <a:xfrm>
              <a:off x="3213348" y="6742488"/>
              <a:ext cx="976165" cy="50609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2" name="Straight Arrow Connector 131">
              <a:extLst>
                <a:ext uri="{FF2B5EF4-FFF2-40B4-BE49-F238E27FC236}">
                  <a16:creationId xmlns:a16="http://schemas.microsoft.com/office/drawing/2014/main" id="{EFFB7C98-9AD5-97BC-C13E-E370F56F2CF8}"/>
                </a:ext>
              </a:extLst>
            </p:cNvPr>
            <p:cNvCxnSpPr>
              <a:cxnSpLocks/>
              <a:stCxn id="173" idx="6"/>
              <a:endCxn id="152" idx="2"/>
            </p:cNvCxnSpPr>
            <p:nvPr/>
          </p:nvCxnSpPr>
          <p:spPr>
            <a:xfrm>
              <a:off x="3213348" y="7303205"/>
              <a:ext cx="9535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3" name="Straight Arrow Connector 132">
              <a:extLst>
                <a:ext uri="{FF2B5EF4-FFF2-40B4-BE49-F238E27FC236}">
                  <a16:creationId xmlns:a16="http://schemas.microsoft.com/office/drawing/2014/main" id="{5109FE07-82EE-A4F1-BF1B-404E1B04FBDF}"/>
                </a:ext>
              </a:extLst>
            </p:cNvPr>
            <p:cNvCxnSpPr>
              <a:cxnSpLocks/>
              <a:stCxn id="173" idx="6"/>
              <a:endCxn id="146" idx="1"/>
            </p:cNvCxnSpPr>
            <p:nvPr/>
          </p:nvCxnSpPr>
          <p:spPr>
            <a:xfrm>
              <a:off x="3213348" y="7303205"/>
              <a:ext cx="976165" cy="80802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4" name="Straight Arrow Connector 133">
              <a:extLst>
                <a:ext uri="{FF2B5EF4-FFF2-40B4-BE49-F238E27FC236}">
                  <a16:creationId xmlns:a16="http://schemas.microsoft.com/office/drawing/2014/main" id="{3EE3808B-4BB7-15A1-F864-E7CED0131B3E}"/>
                </a:ext>
              </a:extLst>
            </p:cNvPr>
            <p:cNvCxnSpPr>
              <a:cxnSpLocks/>
              <a:stCxn id="179" idx="6"/>
              <a:endCxn id="146" idx="0"/>
            </p:cNvCxnSpPr>
            <p:nvPr/>
          </p:nvCxnSpPr>
          <p:spPr>
            <a:xfrm>
              <a:off x="3213348" y="6742488"/>
              <a:ext cx="1030783" cy="134611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5" name="Straight Arrow Connector 134">
              <a:extLst>
                <a:ext uri="{FF2B5EF4-FFF2-40B4-BE49-F238E27FC236}">
                  <a16:creationId xmlns:a16="http://schemas.microsoft.com/office/drawing/2014/main" id="{CD36556B-C8AE-27DC-215E-6586C151ACF8}"/>
                </a:ext>
              </a:extLst>
            </p:cNvPr>
            <p:cNvCxnSpPr>
              <a:cxnSpLocks/>
              <a:stCxn id="167" idx="6"/>
              <a:endCxn id="152" idx="3"/>
            </p:cNvCxnSpPr>
            <p:nvPr/>
          </p:nvCxnSpPr>
          <p:spPr>
            <a:xfrm flipV="1">
              <a:off x="3213348" y="7357822"/>
              <a:ext cx="976165" cy="8080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6" name="Straight Arrow Connector 135">
              <a:extLst>
                <a:ext uri="{FF2B5EF4-FFF2-40B4-BE49-F238E27FC236}">
                  <a16:creationId xmlns:a16="http://schemas.microsoft.com/office/drawing/2014/main" id="{8B54001E-C520-EC31-ABF7-E22736ACDEBC}"/>
                </a:ext>
              </a:extLst>
            </p:cNvPr>
            <p:cNvCxnSpPr>
              <a:cxnSpLocks/>
              <a:stCxn id="167" idx="6"/>
              <a:endCxn id="146" idx="2"/>
            </p:cNvCxnSpPr>
            <p:nvPr/>
          </p:nvCxnSpPr>
          <p:spPr>
            <a:xfrm>
              <a:off x="3213348" y="8165847"/>
              <a:ext cx="9535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7" name="TextBox 136">
                  <a:extLst>
                    <a:ext uri="{FF2B5EF4-FFF2-40B4-BE49-F238E27FC236}">
                      <a16:creationId xmlns:a16="http://schemas.microsoft.com/office/drawing/2014/main" id="{0793721D-01BF-8748-C7EC-579BB81F84E6}"/>
                    </a:ext>
                  </a:extLst>
                </p:cNvPr>
                <p:cNvSpPr txBox="1"/>
                <p:nvPr/>
              </p:nvSpPr>
              <p:spPr>
                <a:xfrm>
                  <a:off x="3513170" y="6393808"/>
                  <a:ext cx="620354" cy="32831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16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16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16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16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a:rPr lang="en-US" sz="16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1600" b="1" dirty="0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137" name="TextBox 136">
                  <a:extLst>
                    <a:ext uri="{FF2B5EF4-FFF2-40B4-BE49-F238E27FC236}">
                      <a16:creationId xmlns:a16="http://schemas.microsoft.com/office/drawing/2014/main" id="{0793721D-01BF-8748-C7EC-579BB81F84E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13170" y="6393808"/>
                  <a:ext cx="620354" cy="328316"/>
                </a:xfrm>
                <a:prstGeom prst="rect">
                  <a:avLst/>
                </a:prstGeom>
                <a:blipFill>
                  <a:blip r:embed="rId19"/>
                  <a:stretch>
                    <a:fillRect l="-10256" t="-4762" r="-5128" b="-476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89846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84EC8-CF64-B541-1974-BC4881EC7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He Initialization</a:t>
            </a:r>
            <a:r>
              <a:rPr lang="en-US"/>
              <a:t> for </a:t>
            </a:r>
            <a:r>
              <a:rPr lang="en-US" err="1"/>
              <a:t>ReLU</a:t>
            </a:r>
            <a:r>
              <a:rPr lang="en-US"/>
              <a:t> Activations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9355EB6-144F-4D59-3144-DFBA1DACFE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139687"/>
                <a:ext cx="11567160" cy="5655559"/>
              </a:xfrm>
            </p:spPr>
            <p:txBody>
              <a:bodyPr>
                <a:no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100" dirty="0"/>
                  <a:t>Pre-activations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100" dirty="0"/>
                  <a:t> and activations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100" dirty="0"/>
                  <a:t> on layer </a:t>
                </a:r>
                <a14:m>
                  <m:oMath xmlns:m="http://schemas.openxmlformats.org/officeDocument/2006/math">
                    <m:r>
                      <a:rPr lang="en-US" sz="2100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sz="2100" dirty="0"/>
                  <a:t>, and we </a:t>
                </a:r>
                <a:r>
                  <a:rPr lang="en-US" sz="2100" b="1" dirty="0"/>
                  <a:t>just derived </a:t>
                </a:r>
                <a14:m>
                  <m:oMath xmlns:m="http://schemas.openxmlformats.org/officeDocument/2006/math">
                    <m:r>
                      <a:rPr lang="en-US" sz="21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𝐕𝐚𝐫</m:t>
                    </m:r>
                    <m:d>
                      <m:dPr>
                        <m:begChr m:val="["/>
                        <m:endChr m:val="]"/>
                        <m:ctrlPr>
                          <a:rPr lang="en-US" sz="21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sz="2100" b="1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100" b="1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sz="2100" b="1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  <m:t>𝒎</m:t>
                            </m:r>
                          </m:sub>
                          <m:sup>
                            <m:r>
                              <a:rPr lang="en-US" sz="2100" b="1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100" b="1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  <m:t>𝒍</m:t>
                            </m:r>
                            <m:r>
                              <a:rPr lang="en-US" sz="2100" b="1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bSup>
                      </m:e>
                    </m:d>
                  </m:oMath>
                </a14:m>
                <a:endParaRPr lang="en-US" sz="21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1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sup>
                        <m:e>
                          <m:sSubSup>
                            <m:sSub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𝑚𝑖</m:t>
                              </m:r>
                            </m:sub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e>
                      </m:nary>
                      <m:sSubSup>
                        <m:sSub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sz="2100" i="1">
                          <a:latin typeface="Cambria Math" panose="02040503050406030204" pitchFamily="18" charset="0"/>
                        </a:rPr>
                        <m:t>;        </m:t>
                      </m:r>
                      <m:sSubSup>
                        <m:sSub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100" i="0">
                          <a:latin typeface="Cambria Math" panose="02040503050406030204" pitchFamily="18" charset="0"/>
                        </a:rPr>
                        <m:t>ReLU</m:t>
                      </m:r>
                      <m:d>
                        <m:d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d>
                            </m:sup>
                          </m:sSubSup>
                        </m:e>
                      </m:d>
                      <m:r>
                        <a:rPr lang="en-US" sz="2100" b="0" i="1" smtClean="0">
                          <a:latin typeface="Cambria Math" panose="02040503050406030204" pitchFamily="18" charset="0"/>
                        </a:rPr>
                        <m:t>;         </m:t>
                      </m:r>
                      <m:r>
                        <m:rPr>
                          <m:sty m:val="p"/>
                        </m:rPr>
                        <a:rPr lang="en-US" sz="210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Var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e>
                      </m:d>
                      <m:r>
                        <a:rPr lang="en-US" sz="2100" i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p>
                          <m: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−1)</m:t>
                          </m:r>
                        </m:sup>
                      </m:sSup>
                      <m:r>
                        <a:rPr lang="en-US" sz="210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 </m:t>
                      </m:r>
                      <m:sSup>
                        <m:sSupPr>
                          <m:ctrlP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p>
                          <m: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10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 </m:t>
                      </m:r>
                      <m:r>
                        <a:rPr lang="en-US" sz="210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𝔼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1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100" i="1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10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10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𝑧</m:t>
                                      </m:r>
                                    </m:e>
                                    <m:sub>
                                      <m:r>
                                        <a:rPr lang="en-US" sz="210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  <m:sup>
                                      <m:r>
                                        <a:rPr lang="en-US" sz="210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10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10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−1)</m:t>
                                      </m:r>
                                    </m:sup>
                                  </m:sSubSup>
                                </m:e>
                              </m:d>
                            </m:e>
                            <m:sup>
                              <m:r>
                                <a:rPr lang="en-US" sz="210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2100" dirty="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100" dirty="0"/>
                  <a:t>We now need to compute </a:t>
                </a:r>
                <a14:m>
                  <m:oMath xmlns:m="http://schemas.openxmlformats.org/officeDocument/2006/math">
                    <m:r>
                      <a:rPr lang="en-US" sz="2100">
                        <a:latin typeface="Cambria Math" panose="02040503050406030204" pitchFamily="18" charset="0"/>
                      </a:rPr>
                      <m:t>𝔼</m:t>
                    </m:r>
                    <m:d>
                      <m:dPr>
                        <m:begChr m:val="["/>
                        <m:endChr m:val="]"/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1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1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  <m:sup>
                                    <m:d>
                                      <m:dPr>
                                        <m:ctrlPr>
                                          <a:rPr lang="en-US" sz="21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100" i="1">
                                            <a:latin typeface="Cambria Math" panose="02040503050406030204" pitchFamily="18" charset="0"/>
                                          </a:rPr>
                                          <m:t>𝑙</m:t>
                                        </m:r>
                                        <m:r>
                                          <a:rPr lang="en-US" sz="2100" i="1">
                                            <a:latin typeface="Cambria Math" panose="02040503050406030204" pitchFamily="18" charset="0"/>
                                          </a:rPr>
                                          <m:t>−1</m:t>
                                        </m:r>
                                      </m:e>
                                    </m:d>
                                  </m:sup>
                                </m:sSubSup>
                              </m:e>
                            </m:d>
                          </m:e>
                          <m:sup>
                            <m:r>
                              <a:rPr lang="en-US" sz="21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sz="21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100">
                        <a:latin typeface="Cambria Math" panose="02040503050406030204" pitchFamily="18" charset="0"/>
                      </a:rPr>
                      <m:t>𝔼</m:t>
                    </m:r>
                    <m:d>
                      <m:dPr>
                        <m:begChr m:val="["/>
                        <m:endChr m:val="]"/>
                        <m:ctrlPr>
                          <a:rPr lang="en-US" sz="210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100">
                            <a:latin typeface="Cambria Math" panose="02040503050406030204" pitchFamily="18" charset="0"/>
                          </a:rPr>
                          <m:t>ReLU</m:t>
                        </m:r>
                        <m:d>
                          <m:dPr>
                            <m:ctrlPr>
                              <a:rPr lang="en-US" sz="2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sz="21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1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1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d>
                              </m:sup>
                            </m:sSubSup>
                          </m:e>
                        </m:d>
                      </m:e>
                    </m:d>
                  </m:oMath>
                </a14:m>
                <a:r>
                  <a:rPr lang="en-US" sz="2100" dirty="0"/>
                  <a:t>. If we let </a:t>
                </a:r>
                <a14:m>
                  <m:oMath xmlns:m="http://schemas.openxmlformats.org/officeDocument/2006/math">
                    <m:r>
                      <a:rPr lang="en-US" sz="21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100" dirty="0"/>
                  <a:t> be the density of </a:t>
                </a:r>
                <a14:m>
                  <m:oMath xmlns:m="http://schemas.openxmlformats.org/officeDocument/2006/math">
                    <m:r>
                      <a:rPr lang="en-US" sz="21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bSup>
                  </m:oMath>
                </a14:m>
                <a:r>
                  <a:rPr lang="en-US" sz="2100" dirty="0"/>
                  <a:t>, symmetric about zero, </a:t>
                </a:r>
                <a14:m>
                  <m:oMath xmlns:m="http://schemas.openxmlformats.org/officeDocument/2006/math">
                    <m:r>
                      <a:rPr lang="en-US" sz="21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(−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100" dirty="0"/>
                  <a:t>, with variance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p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100" dirty="0"/>
                  <a:t>. Since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100">
                        <a:latin typeface="Cambria Math" panose="02040503050406030204" pitchFamily="18" charset="0"/>
                      </a:rPr>
                      <m:t>ReLU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)=0</m:t>
                    </m:r>
                  </m:oMath>
                </a14:m>
                <a:r>
                  <a:rPr lang="en-US" sz="2100" dirty="0"/>
                  <a:t> for </a:t>
                </a:r>
                <a14:m>
                  <m:oMath xmlns:m="http://schemas.openxmlformats.org/officeDocument/2006/math">
                    <m:r>
                      <a:rPr lang="en-US" sz="21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100" i="1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en-US" sz="2100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>
                      <m:r>
                        <a:rPr lang="en-US" sz="2100">
                          <a:latin typeface="Cambria Math" panose="02040503050406030204" pitchFamily="18" charset="0"/>
                        </a:rPr>
                        <m:t>𝔼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[</m:t>
                      </m:r>
                      <m:sSup>
                        <m:s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100" i="1">
                          <a:latin typeface="Cambria Math" panose="02040503050406030204" pitchFamily="18" charset="0"/>
                        </a:rPr>
                        <m:t>]=</m:t>
                      </m:r>
                      <m:nary>
                        <m:naryPr>
                          <m:limLoc m:val="subSup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∞</m:t>
                          </m:r>
                        </m:sub>
                        <m:sup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100">
                              <a:latin typeface="Cambria Math" panose="02040503050406030204" pitchFamily="18" charset="0"/>
                            </a:rPr>
                            <m:t>ReLU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𝑎</m:t>
                          </m:r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 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 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𝑑𝑎</m:t>
                          </m:r>
                        </m:e>
                      </m:nary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 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 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𝑑𝑎</m:t>
                          </m:r>
                        </m:e>
                      </m:nary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nary>
                        <m:naryPr>
                          <m:limLoc m:val="subSup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∞</m:t>
                          </m:r>
                        </m:sub>
                        <m:sup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 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 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𝑑𝑎</m:t>
                          </m:r>
                        </m:e>
                      </m:nary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100" dirty="0"/>
              </a:p>
              <a:p>
                <a:pPr marL="0" indent="0">
                  <a:spcAft>
                    <a:spcPts val="600"/>
                  </a:spcAft>
                  <a:buNone/>
                </a:pPr>
                <a:r>
                  <a:rPr lang="en-US" sz="2100" dirty="0"/>
                  <a:t>Therefore,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100">
                        <a:latin typeface="Cambria Math" panose="02040503050406030204" pitchFamily="18" charset="0"/>
                      </a:rPr>
                      <m:t>Var</m:t>
                    </m:r>
                    <m:d>
                      <m:dPr>
                        <m:begChr m:val="["/>
                        <m:endChr m:val="]"/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sz="21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  <m:sup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bSup>
                      </m:e>
                    </m:d>
                    <m:r>
                      <a:rPr lang="en-US" sz="21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1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−1)</m:t>
                            </m:r>
                          </m:sup>
                        </m:sSup>
                      </m:num>
                      <m:den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p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100" dirty="0"/>
                  <a:t> and to preserve the variance across layers: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   ⇒    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p>
                          <m:r>
                            <a:rPr lang="en-US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4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4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  <a:p>
                <a:pPr marL="0" indent="0">
                  <a:buNone/>
                </a:pPr>
                <a:r>
                  <a:rPr lang="en-US" sz="2100" b="1" dirty="0"/>
                  <a:t>He initialization</a:t>
                </a:r>
                <a:r>
                  <a:rPr lang="en-US" sz="2100" dirty="0"/>
                  <a:t> is then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sz="2400" i="1" smtClean="0">
                        <a:latin typeface="Cambria Math" panose="02040503050406030204" pitchFamily="18" charset="0"/>
                      </a:rPr>
                      <m:t>𝒩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0,</m:t>
                        </m:r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−1)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400" dirty="0"/>
                  <a:t> </a:t>
                </a:r>
                <a:r>
                  <a:rPr lang="en-US" sz="2100" dirty="0"/>
                  <a:t>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𝑚𝑖</m:t>
                        </m:r>
                      </m:sub>
                      <m:sup>
                        <m:d>
                          <m:dPr>
                            <m:ctrlPr>
                              <a:rPr lang="en-US" sz="2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1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</m:d>
                      </m:sup>
                    </m:sSubSup>
                    <m:r>
                      <a:rPr lang="en-US" sz="2100" i="1">
                        <a:latin typeface="Cambria Math" panose="02040503050406030204" pitchFamily="18" charset="0"/>
                      </a:rPr>
                      <m:t>~</m:t>
                    </m:r>
                    <m:r>
                      <m:rPr>
                        <m:nor/>
                      </m:rPr>
                      <a:rPr lang="en-US" sz="2100" b="1" i="0">
                        <a:latin typeface="Cambria Math" panose="02040503050406030204" pitchFamily="18" charset="0"/>
                      </a:rPr>
                      <m:t>Uniform</m:t>
                    </m:r>
                    <m:d>
                      <m:dPr>
                        <m:begChr m:val="["/>
                        <m:endChr m:val="]"/>
                        <m:ctrlPr>
                          <a:rPr lang="en-US" sz="21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−</m:t>
                        </m:r>
                        <m:rad>
                          <m:radPr>
                            <m:degHide m:val="on"/>
                            <m:ctrlPr>
                              <a:rPr lang="en-US" sz="21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en-US" sz="21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100" i="1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−1)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  <m:r>
                          <a:rPr lang="en-US" sz="2100" i="1">
                            <a:latin typeface="Cambria Math" panose="02040503050406030204" pitchFamily="18" charset="0"/>
                          </a:rPr>
                          <m:t>,</m:t>
                        </m:r>
                        <m:rad>
                          <m:radPr>
                            <m:degHide m:val="on"/>
                            <m:ctrlPr>
                              <a:rPr lang="en-US" sz="21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en-US" sz="21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100" i="1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  <m:r>
                                      <a:rPr lang="en-US" sz="2100" i="1">
                                        <a:latin typeface="Cambria Math" panose="02040503050406030204" pitchFamily="18" charset="0"/>
                                      </a:rPr>
                                      <m:t>−1)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</m:e>
                    </m:d>
                  </m:oMath>
                </a14:m>
                <a:endParaRPr lang="en-US" sz="21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9355EB6-144F-4D59-3144-DFBA1DACFE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139687"/>
                <a:ext cx="11567160" cy="5655559"/>
              </a:xfrm>
              <a:blipFill>
                <a:blip r:embed="rId3"/>
                <a:stretch>
                  <a:fillRect l="-548" t="-73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BB76887-B14E-716E-8A8C-EA431DDA335B}"/>
              </a:ext>
            </a:extLst>
          </p:cNvPr>
          <p:cNvSpPr txBox="1"/>
          <p:nvPr/>
        </p:nvSpPr>
        <p:spPr>
          <a:xfrm>
            <a:off x="10694474" y="6488668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Bishop 7.2.5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5A18714-A0B0-BBE6-DA59-142A2CBF7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/>
              <a:t>Xavier Initialization </a:t>
            </a:r>
            <a:r>
              <a:rPr lang="en-US" sz="4000"/>
              <a:t>for Tanh Activations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D7CCF9C1-DB01-1823-BC5B-69FC096A88C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0" y="1424540"/>
                <a:ext cx="11567159" cy="5649360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dirty="0"/>
                  <a:t>Preserving the variance forward needs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>
                        <a:latin typeface="Cambria Math" panose="02040503050406030204" pitchFamily="18" charset="0"/>
                      </a:rPr>
                      <m:t>=1/</m:t>
                    </m:r>
                    <m:sSup>
                      <m:s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p>
                  </m:oMath>
                </a14:m>
                <a:r>
                  <a:rPr lang="en-US" dirty="0"/>
                  <a:t>, backward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>
                        <a:latin typeface="Cambria Math" panose="02040503050406030204" pitchFamily="18" charset="0"/>
                      </a:rPr>
                      <m:t>=1/</m:t>
                    </m:r>
                    <m:sSup>
                      <m:s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</m:oMath>
                </a14:m>
                <a:r>
                  <a:rPr lang="en-US" dirty="0"/>
                  <a:t>. For </a:t>
                </a:r>
                <a:r>
                  <a:rPr lang="en-US" b="1" dirty="0"/>
                  <a:t>tanh</a:t>
                </a:r>
                <a:r>
                  <a:rPr lang="en-US" dirty="0"/>
                  <a:t>, </a:t>
                </a:r>
                <a:r>
                  <a:rPr lang="en-US" dirty="0" err="1"/>
                  <a:t>Glorot</a:t>
                </a:r>
                <a:r>
                  <a:rPr lang="en-US" dirty="0"/>
                  <a:t> and Bengio (2010) compromise: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400" dirty="0"/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400" dirty="0"/>
                  <a:t>Xavier initialization is accomplished by sampling weights according to: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𝑚𝑖</m:t>
                          </m:r>
                        </m:sub>
                        <m:sup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~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𝒩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0,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</m:e>
                                  </m:d>
                                </m:sup>
                              </m:s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n-US" sz="2000" dirty="0"/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𝑚𝑖</m:t>
                          </m:r>
                        </m:sub>
                        <m:sup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sz="2000" i="1">
                          <a:latin typeface="Cambria Math" panose="02040503050406030204" pitchFamily="18" charset="0"/>
                        </a:rPr>
                        <m:t> ~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sz="2000" b="1" i="0">
                          <a:latin typeface="Cambria Math" panose="02040503050406030204" pitchFamily="18" charset="0"/>
                        </a:rPr>
                        <m:t>Uniform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sup>
                                  </m:s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−1)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rad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,</m:t>
                          </m:r>
                          <m:rad>
                            <m:radPr>
                              <m:degHide m:val="on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sup>
                                  </m:s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−1)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rad>
                        </m:e>
                      </m:d>
                    </m:oMath>
                  </m:oMathPara>
                </a14:m>
                <a:endParaRPr lang="en-US" sz="2000" dirty="0"/>
              </a:p>
            </p:txBody>
          </p:sp>
        </mc:Choice>
        <mc:Fallback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D7CCF9C1-DB01-1823-BC5B-69FC096A88C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0" y="1424540"/>
                <a:ext cx="11567159" cy="5649360"/>
              </a:xfrm>
              <a:blipFill>
                <a:blip r:embed="rId3"/>
                <a:stretch>
                  <a:fillRect l="-1096" t="-17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7624FFE6-419E-E0B4-F54A-07F205A848A1}"/>
              </a:ext>
            </a:extLst>
          </p:cNvPr>
          <p:cNvSpPr txBox="1"/>
          <p:nvPr/>
        </p:nvSpPr>
        <p:spPr>
          <a:xfrm>
            <a:off x="8229600" y="6488668"/>
            <a:ext cx="3968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/>
              <a:t>Glorot &amp; Bengio, 2010</a:t>
            </a: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9C9BF742-303A-5715-90FA-1BD6077DFFB1}"/>
              </a:ext>
            </a:extLst>
          </p:cNvPr>
          <p:cNvSpPr/>
          <p:nvPr/>
        </p:nvSpPr>
        <p:spPr>
          <a:xfrm>
            <a:off x="4969799" y="3274130"/>
            <a:ext cx="1503947" cy="625642"/>
          </a:xfrm>
          <a:prstGeom prst="wedgeRoundRectCallout">
            <a:avLst>
              <a:gd name="adj1" fmla="val -10433"/>
              <a:gd name="adj2" fmla="val -7403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Fan-out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EEB01BBA-598A-C375-2013-51F26B07105F}"/>
              </a:ext>
            </a:extLst>
          </p:cNvPr>
          <p:cNvSpPr/>
          <p:nvPr/>
        </p:nvSpPr>
        <p:spPr>
          <a:xfrm>
            <a:off x="6725653" y="3330962"/>
            <a:ext cx="1503947" cy="625642"/>
          </a:xfrm>
          <a:prstGeom prst="wedgeRoundRectCallout">
            <a:avLst>
              <a:gd name="adj1" fmla="val -47233"/>
              <a:gd name="adj2" fmla="val -89424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Fan-in</a:t>
            </a:r>
          </a:p>
        </p:txBody>
      </p:sp>
    </p:spTree>
    <p:extLst>
      <p:ext uri="{BB962C8B-B14F-4D97-AF65-F5344CB8AC3E}">
        <p14:creationId xmlns:p14="http://schemas.microsoft.com/office/powerpoint/2010/main" val="331916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DD5D9-8BC8-499C-2DC1-59E7916EE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Comparison Between Xavier and He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D841EA2-7EC6-0849-783F-43C14F2AEA0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4882431" cy="2451721"/>
              </a:xfrm>
            </p:spPr>
            <p:txBody>
              <a:bodyPr numCol="2">
                <a:normAutofit/>
              </a:bodyPr>
              <a:lstStyle/>
              <a:p>
                <a:pPr marL="250825" indent="-238125">
                  <a:buNone/>
                </a:pPr>
                <a:r>
                  <a:rPr lang="en-US" b="1" dirty="0"/>
                  <a:t>He Initialization:</a:t>
                </a:r>
              </a:p>
              <a:p>
                <a:pPr marL="12700" indent="0">
                  <a:spcAft>
                    <a:spcPts val="600"/>
                  </a:spcAft>
                  <a:buNone/>
                </a:pPr>
                <a:r>
                  <a:rPr lang="en-US" dirty="0"/>
                  <a:t>Compensates for </a:t>
                </a:r>
                <a:r>
                  <a:rPr lang="en-US" dirty="0" err="1"/>
                  <a:t>ReLU</a:t>
                </a:r>
                <a:r>
                  <a:rPr lang="en-US" dirty="0"/>
                  <a:t> activation function</a:t>
                </a:r>
              </a:p>
              <a:p>
                <a:pPr marL="12700" indent="0"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D841EA2-7EC6-0849-783F-43C14F2AEA0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4882431" cy="2451721"/>
              </a:xfrm>
              <a:blipFill>
                <a:blip r:embed="rId3"/>
                <a:stretch>
                  <a:fillRect l="-2338" t="-41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Init Factors"/>
              <p:cNvSpPr txBox="1"/>
              <p:nvPr/>
            </p:nvSpPr>
            <p:spPr>
              <a:xfrm>
                <a:off x="320040" y="3762870"/>
                <a:ext cx="11521440" cy="2826689"/>
              </a:xfrm>
              <a:prstGeom prst="rect">
                <a:avLst/>
              </a:prstGeom>
              <a:noFill/>
            </p:spPr>
            <p:txBody>
              <a:bodyPr wrap="square" rtlCol="0" anchor="t">
                <a:noAutofit/>
              </a:bodyPr>
              <a:lstStyle/>
              <a:p>
                <a:r>
                  <a:rPr lang="en-US" sz="2400" b="1" dirty="0"/>
                  <a:t>Other factors to consider:</a:t>
                </a:r>
                <a:endParaRPr lang="en-US" sz="2400" dirty="0"/>
              </a:p>
              <a:p>
                <a:pPr marL="285750" indent="-285750">
                  <a:spcBef>
                    <a:spcPts val="600"/>
                  </a:spcBef>
                  <a:buFont typeface="Arial"/>
                  <a:buChar char="•"/>
                </a:pPr>
                <a:r>
                  <a:rPr lang="en-US" sz="2400" b="1" dirty="0"/>
                  <a:t>Output layer:</a:t>
                </a:r>
                <a:r>
                  <a:rPr lang="en-US" sz="2400" dirty="0"/>
                  <a:t> often initialized with </a:t>
                </a:r>
                <a:r>
                  <a:rPr lang="en-US" sz="2400" b="1" dirty="0"/>
                  <a:t>smaller</a:t>
                </a:r>
                <a:r>
                  <a:rPr lang="en-US" sz="2400" dirty="0"/>
                  <a:t> (or zero) weights, so the first predictions are </a:t>
                </a:r>
                <a:r>
                  <a:rPr lang="en-US" sz="2400" b="1" dirty="0"/>
                  <a:t>uncertain</a:t>
                </a:r>
                <a:r>
                  <a:rPr lang="en-US" sz="2400" dirty="0"/>
                  <a:t> (logits near 0).</a:t>
                </a:r>
              </a:p>
              <a:p>
                <a:pPr marL="285750" indent="-285750">
                  <a:spcBef>
                    <a:spcPts val="600"/>
                  </a:spcBef>
                  <a:buFont typeface="Arial"/>
                  <a:buChar char="•"/>
                </a:pPr>
                <a:r>
                  <a:rPr lang="en-US" sz="2400" b="1" dirty="0"/>
                  <a:t>Normalization layers</a:t>
                </a:r>
                <a:r>
                  <a:rPr lang="en-US" sz="2400" dirty="0"/>
                  <a:t> make training </a:t>
                </a:r>
                <a:r>
                  <a:rPr lang="en-US" sz="2400" b="1" dirty="0"/>
                  <a:t>less sensitive</a:t>
                </a:r>
                <a:r>
                  <a:rPr lang="en-US" sz="2400" dirty="0"/>
                  <a:t> to the initialization.</a:t>
                </a:r>
              </a:p>
              <a:p>
                <a:pPr marL="285750" indent="-285750">
                  <a:spcBef>
                    <a:spcPts val="600"/>
                  </a:spcBef>
                  <a:buFont typeface="Arial"/>
                  <a:buChar char="•"/>
                </a:pPr>
                <a:r>
                  <a:rPr lang="en-US" sz="2400" b="1" dirty="0"/>
                  <a:t>Residual connections</a:t>
                </a:r>
                <a:r>
                  <a:rPr lang="en-US" sz="2400" dirty="0"/>
                  <a:t> (Lecture 15): the variance </a:t>
                </a:r>
                <a:r>
                  <a:rPr lang="en-US" sz="2400" b="1" dirty="0"/>
                  <a:t>grows with depth</a:t>
                </a:r>
                <a:r>
                  <a:rPr lang="en-US" sz="2400" dirty="0"/>
                  <a:t>, so often scale the variance by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1/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sz="2400" dirty="0"/>
                  <a:t> for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sz="2400" dirty="0"/>
                  <a:t> residual layers.</a:t>
                </a:r>
              </a:p>
            </p:txBody>
          </p:sp>
        </mc:Choice>
        <mc:Fallback>
          <p:sp>
            <p:nvSpPr>
              <p:cNvPr id="4" name="Init Factors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" y="3762870"/>
                <a:ext cx="11521440" cy="2826689"/>
              </a:xfrm>
              <a:prstGeom prst="rect">
                <a:avLst/>
              </a:prstGeom>
              <a:blipFill>
                <a:blip r:embed="rId4"/>
                <a:stretch>
                  <a:fillRect l="-881" t="-17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B7DD2AA-D3BD-CA77-10CF-64D0091C6966}"/>
                  </a:ext>
                </a:extLst>
              </p:cNvPr>
              <p:cNvSpPr txBox="1"/>
              <p:nvPr/>
            </p:nvSpPr>
            <p:spPr>
              <a:xfrm>
                <a:off x="5194851" y="1424540"/>
                <a:ext cx="6654247" cy="22858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50825" indent="-238125">
                  <a:buNone/>
                </a:pPr>
                <a:r>
                  <a:rPr lang="en-US" sz="2800" b="1" dirty="0"/>
                  <a:t>Xavier Initialization:</a:t>
                </a:r>
              </a:p>
              <a:p>
                <a:pPr marL="12700" indent="0">
                  <a:spcAft>
                    <a:spcPts val="600"/>
                  </a:spcAft>
                  <a:buNone/>
                </a:pPr>
                <a:r>
                  <a:rPr lang="en-US" sz="2800" dirty="0"/>
                  <a:t>Balances forward and backward variance for approx. linear activations </a:t>
                </a:r>
              </a:p>
              <a:p>
                <a:pPr marL="12700" indent="0"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B7DD2AA-D3BD-CA77-10CF-64D0091C69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4851" y="1424540"/>
                <a:ext cx="6654247" cy="2285819"/>
              </a:xfrm>
              <a:prstGeom prst="rect">
                <a:avLst/>
              </a:prstGeom>
              <a:blipFill>
                <a:blip r:embed="rId5"/>
                <a:stretch>
                  <a:fillRect l="-1711" t="-2762" r="-570" b="-16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680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07CFE9-AC6A-6D5F-73C1-F9C77AFE0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873926-1747-D865-EC7B-8288157F9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Weight Initialization in </a:t>
            </a:r>
            <a:r>
              <a:rPr lang="en-US" err="1"/>
              <a:t>PyTorch</a:t>
            </a:r>
            <a:endParaRPr lang="en-US"/>
          </a:p>
        </p:txBody>
      </p:sp>
      <p:sp>
        <p:nvSpPr>
          <p:cNvPr id="6" name="Init Code"/>
          <p:cNvSpPr/>
          <p:nvPr/>
        </p:nvSpPr>
        <p:spPr>
          <a:xfrm>
            <a:off x="3750698" y="662682"/>
            <a:ext cx="8441302" cy="6037028"/>
          </a:xfrm>
          <a:prstGeom prst="rect">
            <a:avLst/>
          </a:prstGeom>
          <a:solidFill>
            <a:srgbClr val="1E1E1E"/>
          </a:solidFill>
          <a:ln w="12700">
            <a:solidFill>
              <a:srgbClr val="3C3C3C"/>
            </a:solidFill>
          </a:ln>
        </p:spPr>
        <p:txBody>
          <a:bodyPr wrap="none" lIns="109728" tIns="109728" rIns="109728" bIns="109728" rtlCol="0" anchor="t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69CD6"/>
                </a:solidFill>
                <a:latin typeface="Consolas"/>
                <a:cs typeface="Consolas"/>
              </a:rPr>
              <a:t>class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MLPModel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Module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</a:t>
            </a:r>
            <a:r>
              <a:rPr lang="en-US" sz="1400" dirty="0">
                <a:solidFill>
                  <a:srgbClr val="569CD6"/>
                </a:solidFill>
                <a:latin typeface="Consolas"/>
                <a:cs typeface="Consolas"/>
              </a:rPr>
              <a:t>def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__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init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__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dims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activation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=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 err="1">
                <a:solidFill>
                  <a:srgbClr val="CE9178"/>
                </a:solidFill>
                <a:latin typeface="Consolas"/>
                <a:cs typeface="Consolas"/>
              </a:rPr>
              <a:t>relu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super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__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init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__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()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activation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activation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layers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ModuleList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1400" dirty="0">
                <a:solidFill>
                  <a:srgbClr val="DA70D6"/>
                </a:solidFill>
                <a:latin typeface="Consolas"/>
                <a:cs typeface="Consolas"/>
              </a:rPr>
              <a:t>[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Linear</a:t>
            </a:r>
            <a:r>
              <a:rPr lang="en-US" sz="1400" dirty="0">
                <a:solidFill>
                  <a:srgbClr val="179FFF"/>
                </a:solidFill>
                <a:latin typeface="Consolas"/>
                <a:cs typeface="Consolas"/>
              </a:rPr>
              <a:t>(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dims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[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]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dims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[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+ </a:t>
            </a:r>
            <a:r>
              <a:rPr lang="en-US" sz="1400" dirty="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]</a:t>
            </a:r>
            <a:r>
              <a:rPr lang="en-US" sz="1400" dirty="0">
                <a:solidFill>
                  <a:srgbClr val="179FFF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for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in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range</a:t>
            </a:r>
            <a:r>
              <a:rPr lang="en-US" sz="1400" dirty="0">
                <a:solidFill>
                  <a:srgbClr val="179FFF"/>
                </a:solidFill>
                <a:latin typeface="Consolas"/>
                <a:cs typeface="Consolas"/>
              </a:rPr>
              <a:t>(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len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dims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- </a:t>
            </a:r>
            <a:r>
              <a:rPr lang="en-US" sz="1400" dirty="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1400" dirty="0">
                <a:solidFill>
                  <a:srgbClr val="179FFF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A70D6"/>
                </a:solidFill>
                <a:latin typeface="Consolas"/>
                <a:cs typeface="Consolas"/>
              </a:rPr>
              <a:t>]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act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torch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relu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if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activation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== 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 err="1">
                <a:solidFill>
                  <a:srgbClr val="CE9178"/>
                </a:solidFill>
                <a:latin typeface="Consolas"/>
                <a:cs typeface="Consolas"/>
              </a:rPr>
              <a:t>relu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else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torch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tanh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reset_parameters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()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</a:t>
            </a:r>
            <a:r>
              <a:rPr lang="en-US" sz="1400" dirty="0">
                <a:solidFill>
                  <a:srgbClr val="569CD6"/>
                </a:solidFill>
                <a:latin typeface="Consolas"/>
                <a:cs typeface="Consolas"/>
              </a:rPr>
              <a:t>def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reset_parameters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for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layer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in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layers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if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activation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== 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 err="1">
                <a:solidFill>
                  <a:srgbClr val="CE9178"/>
                </a:solidFill>
                <a:latin typeface="Consolas"/>
                <a:cs typeface="Consolas"/>
              </a:rPr>
              <a:t>relu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    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init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kaiming_normal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_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layer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weight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nonlinearity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=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 err="1">
                <a:solidFill>
                  <a:srgbClr val="CE9178"/>
                </a:solidFill>
                <a:latin typeface="Consolas"/>
                <a:cs typeface="Consolas"/>
              </a:rPr>
              <a:t>relu</a:t>
            </a:r>
            <a:r>
              <a:rPr lang="en-US" sz="1400" dirty="0">
                <a:solidFill>
                  <a:srgbClr val="CE9178"/>
                </a:solidFill>
                <a:latin typeface="Consolas"/>
                <a:cs typeface="Consolas"/>
              </a:rPr>
              <a:t>"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</a:t>
            </a:r>
            <a:r>
              <a:rPr lang="en-US" sz="1400" dirty="0">
                <a:solidFill>
                  <a:srgbClr val="6A9955"/>
                </a:solidFill>
                <a:latin typeface="Consolas"/>
                <a:cs typeface="Consolas"/>
              </a:rPr>
              <a:t># He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else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    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init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xavier_normal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_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layer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weight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             </a:t>
            </a:r>
            <a:r>
              <a:rPr lang="en-US" sz="1400" dirty="0">
                <a:solidFill>
                  <a:srgbClr val="6A9955"/>
                </a:solidFill>
                <a:latin typeface="Consolas"/>
                <a:cs typeface="Consolas"/>
              </a:rPr>
              <a:t># Xavier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1400" dirty="0" err="1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init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zeros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_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layer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bias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</a:t>
            </a:r>
            <a:r>
              <a:rPr lang="en-US" sz="1400" dirty="0">
                <a:solidFill>
                  <a:srgbClr val="569CD6"/>
                </a:solidFill>
                <a:latin typeface="Consolas"/>
                <a:cs typeface="Consolas"/>
              </a:rPr>
              <a:t>def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forward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for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layer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in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enumerate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layers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1400" dirty="0">
                <a:solidFill>
                  <a:srgbClr val="DCDCAA"/>
                </a:solidFill>
                <a:latin typeface="Consolas"/>
                <a:cs typeface="Consolas"/>
              </a:rPr>
              <a:t>layer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if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&lt; 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len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layers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- </a:t>
            </a:r>
            <a:r>
              <a:rPr lang="en-US" sz="1400" dirty="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       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1400" dirty="0" err="1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1400" dirty="0" err="1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400" dirty="0" err="1">
                <a:solidFill>
                  <a:srgbClr val="DCDCAA"/>
                </a:solidFill>
                <a:latin typeface="Consolas"/>
                <a:cs typeface="Consolas"/>
              </a:rPr>
              <a:t>act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1400" dirty="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14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1400" dirty="0">
                <a:solidFill>
                  <a:srgbClr val="C586C0"/>
                </a:solidFill>
                <a:latin typeface="Consolas"/>
                <a:cs typeface="Consolas"/>
              </a:rPr>
              <a:t>return</a:t>
            </a:r>
            <a:r>
              <a:rPr lang="en-US" sz="1400" dirty="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1400" dirty="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7682755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B5CE3F-BAA8-69F7-3D55-C9A378504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0CC497E-4C4C-56C1-820F-C1F25B3B9F17}"/>
              </a:ext>
            </a:extLst>
          </p:cNvPr>
          <p:cNvSpPr/>
          <p:nvPr/>
        </p:nvSpPr>
        <p:spPr>
          <a:xfrm>
            <a:off x="6145434" y="1557414"/>
            <a:ext cx="3422765" cy="62345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B2D1D9-3B75-F17A-7D32-2ACF878F2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/>
              <a:t>Roadmap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A343E-C024-C1CA-94C2-12847C2F37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PyTorch</a:t>
            </a:r>
            <a:endParaRPr lang="en-US" dirty="0"/>
          </a:p>
          <a:p>
            <a:r>
              <a:rPr lang="en-US" dirty="0"/>
              <a:t>Parameter Initialization</a:t>
            </a:r>
          </a:p>
          <a:p>
            <a:r>
              <a:rPr lang="en-US" dirty="0"/>
              <a:t>Normalization</a:t>
            </a:r>
          </a:p>
        </p:txBody>
      </p:sp>
    </p:spTree>
    <p:extLst>
      <p:ext uri="{BB962C8B-B14F-4D97-AF65-F5344CB8AC3E}">
        <p14:creationId xmlns:p14="http://schemas.microsoft.com/office/powerpoint/2010/main" val="15335600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F4EA761-C6DB-3539-36B5-EEB358A09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Normalization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3D64CBDC-D260-BF61-F971-7DA1061824E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9076023" cy="5064128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Earlier we saw that inputs to a network </a:t>
                </a:r>
                <a:br>
                  <a:rPr lang="en-US"/>
                </a:br>
                <a:r>
                  <a:rPr lang="en-US"/>
                  <a:t>(or layer) that vary significantly in scale </a:t>
                </a:r>
                <a:br>
                  <a:rPr lang="en-US"/>
                </a:br>
                <a:r>
                  <a:rPr lang="en-US"/>
                  <a:t>can lead to slow convergence.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One solution is </a:t>
                </a:r>
                <a:r>
                  <a:rPr lang="en-US" b="1"/>
                  <a:t>feature standardization</a:t>
                </a:r>
                <a:r>
                  <a:rPr lang="en-US"/>
                  <a:t>:</a:t>
                </a:r>
                <a:endParaRPr lang="en-US" b="1"/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b="0" i="1" dirty="0" smtClean="0">
                              <a:latin typeface="Cambria Math" panose="02040503050406030204" pitchFamily="18" charset="0"/>
                            </a:rPr>
                            <m:t>𝑛𝑖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𝑛𝑖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/>
              </a:p>
              <a:p>
                <a:pPr marL="0" indent="0">
                  <a:buNone/>
                </a:pPr>
                <a:r>
                  <a:rPr lang="en-US"/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 are computed from the training data:</a:t>
                </a:r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r>
                  <a:rPr lang="en-US"/>
                  <a:t>Then, at test-time we use the same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.</a:t>
                </a:r>
              </a:p>
            </p:txBody>
          </p:sp>
        </mc:Choice>
        <mc:Fallback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3D64CBDC-D260-BF61-F971-7DA1061824E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9076023" cy="5064128"/>
              </a:xfrm>
              <a:blipFill>
                <a:blip r:embed="rId3"/>
                <a:stretch>
                  <a:fillRect l="-1397" t="-2256" b="-5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4CC8A416-E1CC-FD49-72BD-34D1B909BCF8}"/>
              </a:ext>
            </a:extLst>
          </p:cNvPr>
          <p:cNvSpPr txBox="1"/>
          <p:nvPr/>
        </p:nvSpPr>
        <p:spPr>
          <a:xfrm>
            <a:off x="10694474" y="6488668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Bishop 7.4.1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C40E0-F5AD-F282-A547-F8594C56168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8726"/>
          <a:stretch>
            <a:fillRect/>
          </a:stretch>
        </p:blipFill>
        <p:spPr>
          <a:xfrm>
            <a:off x="8161843" y="1310876"/>
            <a:ext cx="3967018" cy="24405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A5C4436-A13B-7EFA-477A-8FE9A2BB20B1}"/>
              </a:ext>
            </a:extLst>
          </p:cNvPr>
          <p:cNvSpPr txBox="1"/>
          <p:nvPr/>
        </p:nvSpPr>
        <p:spPr>
          <a:xfrm>
            <a:off x="8393723" y="1424540"/>
            <a:ext cx="1128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accent2"/>
                </a:solidFill>
              </a:rPr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51A21B7-4F76-B66D-FB15-58E03236127F}"/>
                  </a:ext>
                </a:extLst>
              </p:cNvPr>
              <p:cNvSpPr txBox="1"/>
              <p:nvPr/>
            </p:nvSpPr>
            <p:spPr>
              <a:xfrm>
                <a:off x="2899410" y="4797062"/>
                <a:ext cx="1937005" cy="10384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sz="240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51A21B7-4F76-B66D-FB15-58E032361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9410" y="4797062"/>
                <a:ext cx="1937005" cy="1038489"/>
              </a:xfrm>
              <a:prstGeom prst="rect">
                <a:avLst/>
              </a:prstGeom>
              <a:blipFill>
                <a:blip r:embed="rId5"/>
                <a:stretch>
                  <a:fillRect l="-8497" t="-114458" r="-13072" b="-1746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27507C1-9AB5-FF73-90E6-94B31EAEFF50}"/>
                  </a:ext>
                </a:extLst>
              </p:cNvPr>
              <p:cNvSpPr txBox="1"/>
              <p:nvPr/>
            </p:nvSpPr>
            <p:spPr>
              <a:xfrm>
                <a:off x="5834958" y="4797062"/>
                <a:ext cx="2989986" cy="10384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p>
                            <m:sSup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𝑛𝑖</m:t>
                                      </m:r>
                                    </m:sub>
                                  </m:s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sz="2400"/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27507C1-9AB5-FF73-90E6-94B31EAEFF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4958" y="4797062"/>
                <a:ext cx="2989986" cy="1038489"/>
              </a:xfrm>
              <a:prstGeom prst="rect">
                <a:avLst/>
              </a:prstGeom>
              <a:blipFill>
                <a:blip r:embed="rId6"/>
                <a:stretch>
                  <a:fillRect l="-2532" t="-114458" b="-1746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9226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426E2-4D39-798B-0AA3-1238D933F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Rounded Rectangle 179">
            <a:extLst>
              <a:ext uri="{FF2B5EF4-FFF2-40B4-BE49-F238E27FC236}">
                <a16:creationId xmlns:a16="http://schemas.microsoft.com/office/drawing/2014/main" id="{B50B6D6D-1152-E16F-D5E2-F3FF0921EA72}"/>
              </a:ext>
            </a:extLst>
          </p:cNvPr>
          <p:cNvSpPr/>
          <p:nvPr/>
        </p:nvSpPr>
        <p:spPr>
          <a:xfrm>
            <a:off x="5599675" y="1945959"/>
            <a:ext cx="3892813" cy="2111300"/>
          </a:xfrm>
          <a:prstGeom prst="roundRect">
            <a:avLst>
              <a:gd name="adj" fmla="val 989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4946081-2F2A-F832-B32B-9B4B3887C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Normalization in the Network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2F24ECBE-1F0B-D53C-D36F-EAD3501B9D6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2728360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Could we apply normalization to interior layers of the network?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b="1"/>
                  <a:t>Example:</a:t>
                </a:r>
              </a:p>
              <a:p>
                <a:pPr>
                  <a:spcAft>
                    <a:spcPts val="1200"/>
                  </a:spcAft>
                </a:pPr>
                <a:r>
                  <a:rPr lang="en-US"/>
                  <a:t>2-hidden layer NN</a:t>
                </a:r>
              </a:p>
              <a:p>
                <a:pPr marL="0" indent="0">
                  <a:spcAft>
                    <a:spcPts val="1200"/>
                  </a:spcAft>
                  <a:buNone/>
                  <a:tabLst>
                    <a:tab pos="452438" algn="l"/>
                  </a:tabLst>
                </a:pPr>
                <a:r>
                  <a:rPr lang="en-US" sz="1600"/>
                  <a:t>	 </a:t>
                </a:r>
                <a14:m>
                  <m:oMath xmlns:m="http://schemas.openxmlformats.org/officeDocument/2006/math">
                    <m:r>
                      <a:rPr lang="en-US" sz="16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ℎ</m:t>
                    </m:r>
                    <m:d>
                      <m:d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16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i="1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ℎ</m:t>
                        </m:r>
                        <m:d>
                          <m:dPr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16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p>
                                <m:d>
                                  <m:dPr>
                                    <m:ctrlPr>
                                      <a:rPr lang="en-US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p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ℎ</m:t>
                            </m:r>
                            <m:d>
                              <m:dPr>
                                <m:ctrlPr>
                                  <a:rPr lang="en-US" sz="16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600" i="1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p>
                                    <m:d>
                                      <m:dPr>
                                        <m:ctrlPr>
                                          <a:rPr lang="en-US" sz="16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600" i="1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e>
                                    </m:d>
                                  </m:sup>
                                </m:sSup>
                                <m:r>
                                  <a:rPr lang="en-US" sz="16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</m:e>
                        </m:d>
                      </m:e>
                    </m:d>
                  </m:oMath>
                </a14:m>
                <a:endParaRPr lang="en-US" sz="1600"/>
              </a:p>
            </p:txBody>
          </p:sp>
        </mc:Choice>
        <mc:Fallback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2F24ECBE-1F0B-D53C-D36F-EAD3501B9D6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2728360"/>
              </a:xfrm>
              <a:blipFill>
                <a:blip r:embed="rId3"/>
                <a:stretch>
                  <a:fillRect l="-1096" t="-41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4DB87187-8747-5718-7B1B-B0198DB41131}"/>
              </a:ext>
            </a:extLst>
          </p:cNvPr>
          <p:cNvSpPr txBox="1"/>
          <p:nvPr/>
        </p:nvSpPr>
        <p:spPr>
          <a:xfrm>
            <a:off x="10694474" y="6488668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Bishop 7.4.2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10545F5-FFE4-419F-D8B8-0FC269DB7407}"/>
              </a:ext>
            </a:extLst>
          </p:cNvPr>
          <p:cNvGrpSpPr/>
          <p:nvPr/>
        </p:nvGrpSpPr>
        <p:grpSpPr>
          <a:xfrm>
            <a:off x="4418058" y="1945959"/>
            <a:ext cx="7150643" cy="2010645"/>
            <a:chOff x="1788695" y="2368641"/>
            <a:chExt cx="7150643" cy="201064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46C9DFC3-5629-EF88-F0F4-B795800B9E0E}"/>
                </a:ext>
              </a:extLst>
            </p:cNvPr>
            <p:cNvGrpSpPr/>
            <p:nvPr/>
          </p:nvGrpSpPr>
          <p:grpSpPr>
            <a:xfrm>
              <a:off x="1788695" y="2714433"/>
              <a:ext cx="324888" cy="1380278"/>
              <a:chOff x="784879" y="3090306"/>
              <a:chExt cx="324888" cy="1380278"/>
            </a:xfrm>
          </p:grpSpPr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71" name="Oval 170">
                    <a:extLst>
                      <a:ext uri="{FF2B5EF4-FFF2-40B4-BE49-F238E27FC236}">
                        <a16:creationId xmlns:a16="http://schemas.microsoft.com/office/drawing/2014/main" id="{4216FD31-C861-F353-64E9-2FC0E073749A}"/>
                      </a:ext>
                    </a:extLst>
                  </p:cNvPr>
                  <p:cNvSpPr/>
                  <p:nvPr/>
                </p:nvSpPr>
                <p:spPr>
                  <a:xfrm>
                    <a:off x="784879" y="3090306"/>
                    <a:ext cx="324888" cy="324888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91440" tIns="0" rIns="0" bIns="9144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n-US" sz="2000"/>
                  </a:p>
                </p:txBody>
              </p:sp>
            </mc:Choice>
            <mc:Fallback>
              <p:sp>
                <p:nvSpPr>
                  <p:cNvPr id="171" name="Oval 170">
                    <a:extLst>
                      <a:ext uri="{FF2B5EF4-FFF2-40B4-BE49-F238E27FC236}">
                        <a16:creationId xmlns:a16="http://schemas.microsoft.com/office/drawing/2014/main" id="{4216FD31-C861-F353-64E9-2FC0E073749A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4879" y="3090306"/>
                    <a:ext cx="324888" cy="324888"/>
                  </a:xfrm>
                  <a:prstGeom prst="ellipse">
                    <a:avLst/>
                  </a:prstGeom>
                  <a:blipFill>
                    <a:blip r:embed="rId4"/>
                    <a:stretch>
                      <a:fillRect l="-3571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72" name="Oval 171">
                    <a:extLst>
                      <a:ext uri="{FF2B5EF4-FFF2-40B4-BE49-F238E27FC236}">
                        <a16:creationId xmlns:a16="http://schemas.microsoft.com/office/drawing/2014/main" id="{AAAB9DE2-84F2-57B5-677D-EE690E6D613C}"/>
                      </a:ext>
                    </a:extLst>
                  </p:cNvPr>
                  <p:cNvSpPr/>
                  <p:nvPr/>
                </p:nvSpPr>
                <p:spPr>
                  <a:xfrm>
                    <a:off x="784879" y="3491415"/>
                    <a:ext cx="324888" cy="324888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91440" tIns="0" rIns="0" bIns="9144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n-US" sz="2000"/>
                  </a:p>
                </p:txBody>
              </p:sp>
            </mc:Choice>
            <mc:Fallback>
              <p:sp>
                <p:nvSpPr>
                  <p:cNvPr id="172" name="Oval 171">
                    <a:extLst>
                      <a:ext uri="{FF2B5EF4-FFF2-40B4-BE49-F238E27FC236}">
                        <a16:creationId xmlns:a16="http://schemas.microsoft.com/office/drawing/2014/main" id="{AAAB9DE2-84F2-57B5-677D-EE690E6D613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4879" y="3491415"/>
                    <a:ext cx="324888" cy="324888"/>
                  </a:xfrm>
                  <a:prstGeom prst="ellipse">
                    <a:avLst/>
                  </a:prstGeom>
                  <a:blipFill>
                    <a:blip r:embed="rId5"/>
                    <a:stretch>
                      <a:fillRect l="-3571" r="-3571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73" name="Oval 172">
                    <a:extLst>
                      <a:ext uri="{FF2B5EF4-FFF2-40B4-BE49-F238E27FC236}">
                        <a16:creationId xmlns:a16="http://schemas.microsoft.com/office/drawing/2014/main" id="{CF5F0230-F4B4-3D94-6525-CFFCB948526D}"/>
                      </a:ext>
                    </a:extLst>
                  </p:cNvPr>
                  <p:cNvSpPr/>
                  <p:nvPr/>
                </p:nvSpPr>
                <p:spPr>
                  <a:xfrm>
                    <a:off x="784879" y="4145696"/>
                    <a:ext cx="324888" cy="324888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91440" tIns="0" rIns="0" bIns="9144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sub>
                          </m:sSub>
                        </m:oMath>
                      </m:oMathPara>
                    </a14:m>
                    <a:endParaRPr lang="en-US" sz="2000"/>
                  </a:p>
                </p:txBody>
              </p:sp>
            </mc:Choice>
            <mc:Fallback>
              <p:sp>
                <p:nvSpPr>
                  <p:cNvPr id="173" name="Oval 172">
                    <a:extLst>
                      <a:ext uri="{FF2B5EF4-FFF2-40B4-BE49-F238E27FC236}">
                        <a16:creationId xmlns:a16="http://schemas.microsoft.com/office/drawing/2014/main" id="{CF5F0230-F4B4-3D94-6525-CFFCB948526D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4879" y="4145696"/>
                    <a:ext cx="324888" cy="324888"/>
                  </a:xfrm>
                  <a:prstGeom prst="ellipse">
                    <a:avLst/>
                  </a:prstGeom>
                  <a:blipFill>
                    <a:blip r:embed="rId6"/>
                    <a:stretch>
                      <a:fillRect l="-7143" r="-714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174" name="Group 173">
                <a:extLst>
                  <a:ext uri="{FF2B5EF4-FFF2-40B4-BE49-F238E27FC236}">
                    <a16:creationId xmlns:a16="http://schemas.microsoft.com/office/drawing/2014/main" id="{E90967FF-59DC-BA1D-95E5-0E065BC93118}"/>
                  </a:ext>
                </a:extLst>
              </p:cNvPr>
              <p:cNvGrpSpPr/>
              <p:nvPr/>
            </p:nvGrpSpPr>
            <p:grpSpPr>
              <a:xfrm>
                <a:off x="932465" y="3892524"/>
                <a:ext cx="29715" cy="176951"/>
                <a:chOff x="1910281" y="4632254"/>
                <a:chExt cx="45720" cy="272256"/>
              </a:xfrm>
            </p:grpSpPr>
            <p:sp>
              <p:nvSpPr>
                <p:cNvPr id="175" name="Oval 174">
                  <a:extLst>
                    <a:ext uri="{FF2B5EF4-FFF2-40B4-BE49-F238E27FC236}">
                      <a16:creationId xmlns:a16="http://schemas.microsoft.com/office/drawing/2014/main" id="{BAF36514-86A0-28C7-C114-71D1CD2D847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sp>
              <p:nvSpPr>
                <p:cNvPr id="176" name="Oval 175">
                  <a:extLst>
                    <a:ext uri="{FF2B5EF4-FFF2-40B4-BE49-F238E27FC236}">
                      <a16:creationId xmlns:a16="http://schemas.microsoft.com/office/drawing/2014/main" id="{69002025-A9D1-471D-616D-BB4B6BC9442C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sp>
              <p:nvSpPr>
                <p:cNvPr id="177" name="Oval 176">
                  <a:extLst>
                    <a:ext uri="{FF2B5EF4-FFF2-40B4-BE49-F238E27FC236}">
                      <a16:creationId xmlns:a16="http://schemas.microsoft.com/office/drawing/2014/main" id="{51B78F23-ED8E-B087-467A-1694DB8571B5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</p:grp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A6F4C00-0E21-725B-65F2-AB6FD12DE005}"/>
                </a:ext>
              </a:extLst>
            </p:cNvPr>
            <p:cNvGrpSpPr/>
            <p:nvPr/>
          </p:nvGrpSpPr>
          <p:grpSpPr>
            <a:xfrm>
              <a:off x="3067124" y="2478714"/>
              <a:ext cx="1321711" cy="1900572"/>
              <a:chOff x="2142150" y="2951787"/>
              <a:chExt cx="1321711" cy="1900572"/>
            </a:xfrm>
          </p:grpSpPr>
          <p:grpSp>
            <p:nvGrpSpPr>
              <p:cNvPr id="146" name="Group 145">
                <a:extLst>
                  <a:ext uri="{FF2B5EF4-FFF2-40B4-BE49-F238E27FC236}">
                    <a16:creationId xmlns:a16="http://schemas.microsoft.com/office/drawing/2014/main" id="{DCB3D4A8-FC26-6F12-A4AA-3BF2958C94B0}"/>
                  </a:ext>
                </a:extLst>
              </p:cNvPr>
              <p:cNvGrpSpPr/>
              <p:nvPr/>
            </p:nvGrpSpPr>
            <p:grpSpPr>
              <a:xfrm>
                <a:off x="2829630" y="4061681"/>
                <a:ext cx="29715" cy="176951"/>
                <a:chOff x="1910281" y="4632254"/>
                <a:chExt cx="45720" cy="272256"/>
              </a:xfrm>
            </p:grpSpPr>
            <p:sp>
              <p:nvSpPr>
                <p:cNvPr id="168" name="Oval 167">
                  <a:extLst>
                    <a:ext uri="{FF2B5EF4-FFF2-40B4-BE49-F238E27FC236}">
                      <a16:creationId xmlns:a16="http://schemas.microsoft.com/office/drawing/2014/main" id="{812A5296-C3EE-614A-5A5A-5B46680BA7DA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69" name="Oval 168">
                  <a:extLst>
                    <a:ext uri="{FF2B5EF4-FFF2-40B4-BE49-F238E27FC236}">
                      <a16:creationId xmlns:a16="http://schemas.microsoft.com/office/drawing/2014/main" id="{14842933-4EBE-D527-FA3D-42C8542B1D20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70" name="Oval 169">
                  <a:extLst>
                    <a:ext uri="{FF2B5EF4-FFF2-40B4-BE49-F238E27FC236}">
                      <a16:creationId xmlns:a16="http://schemas.microsoft.com/office/drawing/2014/main" id="{0BC387AD-5923-CC2A-1588-86B4A922BCB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grpSp>
            <p:nvGrpSpPr>
              <p:cNvPr id="147" name="Group 146">
                <a:extLst>
                  <a:ext uri="{FF2B5EF4-FFF2-40B4-BE49-F238E27FC236}">
                    <a16:creationId xmlns:a16="http://schemas.microsoft.com/office/drawing/2014/main" id="{3E7A1F27-6E62-BBE2-B8E0-E8C488A130FE}"/>
                  </a:ext>
                </a:extLst>
              </p:cNvPr>
              <p:cNvGrpSpPr/>
              <p:nvPr/>
            </p:nvGrpSpPr>
            <p:grpSpPr>
              <a:xfrm>
                <a:off x="2142150" y="2951787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62" name="Oval 161">
                      <a:extLst>
                        <a:ext uri="{FF2B5EF4-FFF2-40B4-BE49-F238E27FC236}">
                          <a16:creationId xmlns:a16="http://schemas.microsoft.com/office/drawing/2014/main" id="{D39C7EE6-521E-CE45-474A-4A57883173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62" name="Oval 161">
                      <a:extLst>
                        <a:ext uri="{FF2B5EF4-FFF2-40B4-BE49-F238E27FC236}">
                          <a16:creationId xmlns:a16="http://schemas.microsoft.com/office/drawing/2014/main" id="{D39C7EE6-521E-CE45-474A-4A578831734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63" name="Right Arrow 162">
                  <a:extLst>
                    <a:ext uri="{FF2B5EF4-FFF2-40B4-BE49-F238E27FC236}">
                      <a16:creationId xmlns:a16="http://schemas.microsoft.com/office/drawing/2014/main" id="{4F83683F-C4D6-5158-BF09-F71142A1E4A1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64" name="Group 163">
                  <a:extLst>
                    <a:ext uri="{FF2B5EF4-FFF2-40B4-BE49-F238E27FC236}">
                      <a16:creationId xmlns:a16="http://schemas.microsoft.com/office/drawing/2014/main" id="{2CDD27C9-7BED-4BC8-54FA-D7927848C9A8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66" name="Oval 165">
                    <a:extLst>
                      <a:ext uri="{FF2B5EF4-FFF2-40B4-BE49-F238E27FC236}">
                        <a16:creationId xmlns:a16="http://schemas.microsoft.com/office/drawing/2014/main" id="{A1DB0C70-48D0-9F62-78DA-BF6E9BDF2FA4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67" name="Oval 166">
                        <a:extLst>
                          <a:ext uri="{FF2B5EF4-FFF2-40B4-BE49-F238E27FC236}">
                            <a16:creationId xmlns:a16="http://schemas.microsoft.com/office/drawing/2014/main" id="{F7D0AFE9-3460-8AE4-BB88-E1907BBF591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67" name="Oval 166">
                        <a:extLst>
                          <a:ext uri="{FF2B5EF4-FFF2-40B4-BE49-F238E27FC236}">
                            <a16:creationId xmlns:a16="http://schemas.microsoft.com/office/drawing/2014/main" id="{F7D0AFE9-3460-8AE4-BB88-E1907BBF591F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8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65" name="TextBox 164">
                      <a:extLst>
                        <a:ext uri="{FF2B5EF4-FFF2-40B4-BE49-F238E27FC236}">
                          <a16:creationId xmlns:a16="http://schemas.microsoft.com/office/drawing/2014/main" id="{808E3D64-94DB-51E0-485C-AF28A0F2940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65" name="TextBox 164">
                      <a:extLst>
                        <a:ext uri="{FF2B5EF4-FFF2-40B4-BE49-F238E27FC236}">
                          <a16:creationId xmlns:a16="http://schemas.microsoft.com/office/drawing/2014/main" id="{808E3D64-94DB-51E0-485C-AF28A0F29405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l="-30000" r="-30000" b="-6667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8" name="Group 147">
                <a:extLst>
                  <a:ext uri="{FF2B5EF4-FFF2-40B4-BE49-F238E27FC236}">
                    <a16:creationId xmlns:a16="http://schemas.microsoft.com/office/drawing/2014/main" id="{821C473F-C7BB-F096-FEBF-661998B9BF18}"/>
                  </a:ext>
                </a:extLst>
              </p:cNvPr>
              <p:cNvGrpSpPr/>
              <p:nvPr/>
            </p:nvGrpSpPr>
            <p:grpSpPr>
              <a:xfrm>
                <a:off x="2142150" y="351250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56" name="Oval 155">
                      <a:extLst>
                        <a:ext uri="{FF2B5EF4-FFF2-40B4-BE49-F238E27FC236}">
                          <a16:creationId xmlns:a16="http://schemas.microsoft.com/office/drawing/2014/main" id="{043481A9-BCCD-BF02-4E37-84D359D31D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56" name="Oval 155">
                      <a:extLst>
                        <a:ext uri="{FF2B5EF4-FFF2-40B4-BE49-F238E27FC236}">
                          <a16:creationId xmlns:a16="http://schemas.microsoft.com/office/drawing/2014/main" id="{043481A9-BCCD-BF02-4E37-84D359D31D78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0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57" name="Right Arrow 156">
                  <a:extLst>
                    <a:ext uri="{FF2B5EF4-FFF2-40B4-BE49-F238E27FC236}">
                      <a16:creationId xmlns:a16="http://schemas.microsoft.com/office/drawing/2014/main" id="{A80D54CD-CEDB-FF9D-808E-E786F4174FE1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58" name="Group 157">
                  <a:extLst>
                    <a:ext uri="{FF2B5EF4-FFF2-40B4-BE49-F238E27FC236}">
                      <a16:creationId xmlns:a16="http://schemas.microsoft.com/office/drawing/2014/main" id="{8980A38C-57BC-6E46-42D1-B23341C1CB22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60" name="Oval 159">
                    <a:extLst>
                      <a:ext uri="{FF2B5EF4-FFF2-40B4-BE49-F238E27FC236}">
                        <a16:creationId xmlns:a16="http://schemas.microsoft.com/office/drawing/2014/main" id="{F6D36C87-A617-F3A7-A671-0C9A92B9C2F2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61" name="Oval 160">
                        <a:extLst>
                          <a:ext uri="{FF2B5EF4-FFF2-40B4-BE49-F238E27FC236}">
                            <a16:creationId xmlns:a16="http://schemas.microsoft.com/office/drawing/2014/main" id="{72537D32-0CEB-F169-CC96-674ACE9FECD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61" name="Oval 160">
                        <a:extLst>
                          <a:ext uri="{FF2B5EF4-FFF2-40B4-BE49-F238E27FC236}">
                            <a16:creationId xmlns:a16="http://schemas.microsoft.com/office/drawing/2014/main" id="{72537D32-0CEB-F169-CC96-674ACE9FECDA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1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59" name="TextBox 158">
                      <a:extLst>
                        <a:ext uri="{FF2B5EF4-FFF2-40B4-BE49-F238E27FC236}">
                          <a16:creationId xmlns:a16="http://schemas.microsoft.com/office/drawing/2014/main" id="{C09F963C-64F3-A0E6-FF70-4D29243DC2C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59" name="TextBox 158">
                      <a:extLst>
                        <a:ext uri="{FF2B5EF4-FFF2-40B4-BE49-F238E27FC236}">
                          <a16:creationId xmlns:a16="http://schemas.microsoft.com/office/drawing/2014/main" id="{C09F963C-64F3-A0E6-FF70-4D29243DC2C5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12"/>
                      <a:stretch>
                        <a:fillRect l="-30000" r="-30000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9" name="Group 148">
                <a:extLst>
                  <a:ext uri="{FF2B5EF4-FFF2-40B4-BE49-F238E27FC236}">
                    <a16:creationId xmlns:a16="http://schemas.microsoft.com/office/drawing/2014/main" id="{8EF16A30-DEFD-5692-44FE-F5DE4B0E58FA}"/>
                  </a:ext>
                </a:extLst>
              </p:cNvPr>
              <p:cNvGrpSpPr/>
              <p:nvPr/>
            </p:nvGrpSpPr>
            <p:grpSpPr>
              <a:xfrm>
                <a:off x="2142150" y="4375146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50" name="Oval 149">
                      <a:extLst>
                        <a:ext uri="{FF2B5EF4-FFF2-40B4-BE49-F238E27FC236}">
                          <a16:creationId xmlns:a16="http://schemas.microsoft.com/office/drawing/2014/main" id="{EAAB5E4C-A6E2-DC5D-D995-FB13833E18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(1)</m:t>
                                    </m:r>
                                  </m:sup>
                                </m:sSup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50" name="Oval 149">
                      <a:extLst>
                        <a:ext uri="{FF2B5EF4-FFF2-40B4-BE49-F238E27FC236}">
                          <a16:creationId xmlns:a16="http://schemas.microsoft.com/office/drawing/2014/main" id="{EAAB5E4C-A6E2-DC5D-D995-FB13833E18B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3"/>
                      <a:stretch>
                        <a:fillRect r="-5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51" name="Right Arrow 150">
                  <a:extLst>
                    <a:ext uri="{FF2B5EF4-FFF2-40B4-BE49-F238E27FC236}">
                      <a16:creationId xmlns:a16="http://schemas.microsoft.com/office/drawing/2014/main" id="{D5A08A17-C63F-C62D-7319-A33B20B3F059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52" name="Group 151">
                  <a:extLst>
                    <a:ext uri="{FF2B5EF4-FFF2-40B4-BE49-F238E27FC236}">
                      <a16:creationId xmlns:a16="http://schemas.microsoft.com/office/drawing/2014/main" id="{0414AD01-1C76-F9C4-4441-AD895DF59D05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54" name="Oval 153">
                    <a:extLst>
                      <a:ext uri="{FF2B5EF4-FFF2-40B4-BE49-F238E27FC236}">
                        <a16:creationId xmlns:a16="http://schemas.microsoft.com/office/drawing/2014/main" id="{2291273C-0EF8-E2F1-8767-72804DD6387D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55" name="Oval 154">
                        <a:extLst>
                          <a:ext uri="{FF2B5EF4-FFF2-40B4-BE49-F238E27FC236}">
                            <a16:creationId xmlns:a16="http://schemas.microsoft.com/office/drawing/2014/main" id="{746CD201-F6F7-F77F-172E-1C005EC44C1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(1)</m:t>
                                      </m:r>
                                    </m:sup>
                                  </m:sSup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55" name="Oval 154">
                        <a:extLst>
                          <a:ext uri="{FF2B5EF4-FFF2-40B4-BE49-F238E27FC236}">
                            <a16:creationId xmlns:a16="http://schemas.microsoft.com/office/drawing/2014/main" id="{746CD201-F6F7-F77F-172E-1C005EC44C12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4"/>
                        <a:stretch>
                          <a:fillRect l="-2564" r="-7692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53" name="TextBox 152">
                      <a:extLst>
                        <a:ext uri="{FF2B5EF4-FFF2-40B4-BE49-F238E27FC236}">
                          <a16:creationId xmlns:a16="http://schemas.microsoft.com/office/drawing/2014/main" id="{175E17D5-F139-8C60-0BF6-22A0B42EF7E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53" name="TextBox 152">
                      <a:extLst>
                        <a:ext uri="{FF2B5EF4-FFF2-40B4-BE49-F238E27FC236}">
                          <a16:creationId xmlns:a16="http://schemas.microsoft.com/office/drawing/2014/main" id="{175E17D5-F139-8C60-0BF6-22A0B42EF7EC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l="-30000" r="-30000" b="-1428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60BCB86F-E7D9-536B-6CE0-2DE634CE6B34}"/>
                </a:ext>
              </a:extLst>
            </p:cNvPr>
            <p:cNvGrpSpPr/>
            <p:nvPr/>
          </p:nvGrpSpPr>
          <p:grpSpPr>
            <a:xfrm>
              <a:off x="5342376" y="2478714"/>
              <a:ext cx="1321711" cy="1900572"/>
              <a:chOff x="2142150" y="2951787"/>
              <a:chExt cx="1321711" cy="1900572"/>
            </a:xfrm>
          </p:grpSpPr>
          <p:grpSp>
            <p:nvGrpSpPr>
              <p:cNvPr id="121" name="Group 120">
                <a:extLst>
                  <a:ext uri="{FF2B5EF4-FFF2-40B4-BE49-F238E27FC236}">
                    <a16:creationId xmlns:a16="http://schemas.microsoft.com/office/drawing/2014/main" id="{0EE5BFF1-8229-824F-48C0-41067D322943}"/>
                  </a:ext>
                </a:extLst>
              </p:cNvPr>
              <p:cNvGrpSpPr/>
              <p:nvPr/>
            </p:nvGrpSpPr>
            <p:grpSpPr>
              <a:xfrm>
                <a:off x="2829630" y="4061681"/>
                <a:ext cx="29715" cy="176951"/>
                <a:chOff x="1910281" y="4632254"/>
                <a:chExt cx="45720" cy="272256"/>
              </a:xfrm>
            </p:grpSpPr>
            <p:sp>
              <p:nvSpPr>
                <p:cNvPr id="143" name="Oval 142">
                  <a:extLst>
                    <a:ext uri="{FF2B5EF4-FFF2-40B4-BE49-F238E27FC236}">
                      <a16:creationId xmlns:a16="http://schemas.microsoft.com/office/drawing/2014/main" id="{27900E7D-7B11-D101-A223-B80CF9B5AA6A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44" name="Oval 143">
                  <a:extLst>
                    <a:ext uri="{FF2B5EF4-FFF2-40B4-BE49-F238E27FC236}">
                      <a16:creationId xmlns:a16="http://schemas.microsoft.com/office/drawing/2014/main" id="{13C4D817-21CF-9F93-FFC5-FE61184BD633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45" name="Oval 144">
                  <a:extLst>
                    <a:ext uri="{FF2B5EF4-FFF2-40B4-BE49-F238E27FC236}">
                      <a16:creationId xmlns:a16="http://schemas.microsoft.com/office/drawing/2014/main" id="{0D122BC4-CC37-B6E7-7A22-5276A7038A87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grpSp>
            <p:nvGrpSpPr>
              <p:cNvPr id="122" name="Group 121">
                <a:extLst>
                  <a:ext uri="{FF2B5EF4-FFF2-40B4-BE49-F238E27FC236}">
                    <a16:creationId xmlns:a16="http://schemas.microsoft.com/office/drawing/2014/main" id="{8E3C1880-5FF9-BE9D-00FE-838CA098F591}"/>
                  </a:ext>
                </a:extLst>
              </p:cNvPr>
              <p:cNvGrpSpPr/>
              <p:nvPr/>
            </p:nvGrpSpPr>
            <p:grpSpPr>
              <a:xfrm>
                <a:off x="2142150" y="2951787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37" name="Oval 136">
                      <a:extLst>
                        <a:ext uri="{FF2B5EF4-FFF2-40B4-BE49-F238E27FC236}">
                          <a16:creationId xmlns:a16="http://schemas.microsoft.com/office/drawing/2014/main" id="{4DBD5986-6756-CE08-1C4B-B6EDE77F11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37" name="Oval 136">
                      <a:extLst>
                        <a:ext uri="{FF2B5EF4-FFF2-40B4-BE49-F238E27FC236}">
                          <a16:creationId xmlns:a16="http://schemas.microsoft.com/office/drawing/2014/main" id="{4DBD5986-6756-CE08-1C4B-B6EDE77F11A8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38" name="Right Arrow 137">
                  <a:extLst>
                    <a:ext uri="{FF2B5EF4-FFF2-40B4-BE49-F238E27FC236}">
                      <a16:creationId xmlns:a16="http://schemas.microsoft.com/office/drawing/2014/main" id="{620F67B3-D4F6-3FB0-6760-CEF09A3B562A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39" name="Group 138">
                  <a:extLst>
                    <a:ext uri="{FF2B5EF4-FFF2-40B4-BE49-F238E27FC236}">
                      <a16:creationId xmlns:a16="http://schemas.microsoft.com/office/drawing/2014/main" id="{695A4EA3-9355-2F66-FE29-CD59E9E804E5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41" name="Oval 140">
                    <a:extLst>
                      <a:ext uri="{FF2B5EF4-FFF2-40B4-BE49-F238E27FC236}">
                        <a16:creationId xmlns:a16="http://schemas.microsoft.com/office/drawing/2014/main" id="{DB6C09AA-A789-1452-36D5-CE9A6E34E6C4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42" name="Oval 141">
                        <a:extLst>
                          <a:ext uri="{FF2B5EF4-FFF2-40B4-BE49-F238E27FC236}">
                            <a16:creationId xmlns:a16="http://schemas.microsoft.com/office/drawing/2014/main" id="{845E0CB9-678F-94E0-1B16-85CFBF7EA28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42" name="Oval 141">
                        <a:extLst>
                          <a:ext uri="{FF2B5EF4-FFF2-40B4-BE49-F238E27FC236}">
                            <a16:creationId xmlns:a16="http://schemas.microsoft.com/office/drawing/2014/main" id="{845E0CB9-678F-94E0-1B16-85CFBF7EA288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40" name="TextBox 139">
                      <a:extLst>
                        <a:ext uri="{FF2B5EF4-FFF2-40B4-BE49-F238E27FC236}">
                          <a16:creationId xmlns:a16="http://schemas.microsoft.com/office/drawing/2014/main" id="{D55125D4-A3CB-F67F-2093-FB93528106C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40" name="TextBox 139">
                      <a:extLst>
                        <a:ext uri="{FF2B5EF4-FFF2-40B4-BE49-F238E27FC236}">
                          <a16:creationId xmlns:a16="http://schemas.microsoft.com/office/drawing/2014/main" id="{D55125D4-A3CB-F67F-2093-FB93528106C6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17"/>
                      <a:stretch>
                        <a:fillRect l="-27273" r="-18182" b="-6667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23" name="Group 122">
                <a:extLst>
                  <a:ext uri="{FF2B5EF4-FFF2-40B4-BE49-F238E27FC236}">
                    <a16:creationId xmlns:a16="http://schemas.microsoft.com/office/drawing/2014/main" id="{0FCFA1BB-A242-13C4-8654-03D1A0D591AD}"/>
                  </a:ext>
                </a:extLst>
              </p:cNvPr>
              <p:cNvGrpSpPr/>
              <p:nvPr/>
            </p:nvGrpSpPr>
            <p:grpSpPr>
              <a:xfrm>
                <a:off x="2142150" y="351250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31" name="Oval 130">
                      <a:extLst>
                        <a:ext uri="{FF2B5EF4-FFF2-40B4-BE49-F238E27FC236}">
                          <a16:creationId xmlns:a16="http://schemas.microsoft.com/office/drawing/2014/main" id="{A685020F-B9D6-D35E-A1F2-EC0D79EDDB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31" name="Oval 130">
                      <a:extLst>
                        <a:ext uri="{FF2B5EF4-FFF2-40B4-BE49-F238E27FC236}">
                          <a16:creationId xmlns:a16="http://schemas.microsoft.com/office/drawing/2014/main" id="{A685020F-B9D6-D35E-A1F2-EC0D79EDDB3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32" name="Right Arrow 131">
                  <a:extLst>
                    <a:ext uri="{FF2B5EF4-FFF2-40B4-BE49-F238E27FC236}">
                      <a16:creationId xmlns:a16="http://schemas.microsoft.com/office/drawing/2014/main" id="{43142AB8-CF5D-4B82-08F2-68FC22EF1BED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33" name="Group 132">
                  <a:extLst>
                    <a:ext uri="{FF2B5EF4-FFF2-40B4-BE49-F238E27FC236}">
                      <a16:creationId xmlns:a16="http://schemas.microsoft.com/office/drawing/2014/main" id="{E3F7BD06-CF5A-F45F-7593-6F8813CB3A91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35" name="Oval 134">
                    <a:extLst>
                      <a:ext uri="{FF2B5EF4-FFF2-40B4-BE49-F238E27FC236}">
                        <a16:creationId xmlns:a16="http://schemas.microsoft.com/office/drawing/2014/main" id="{A2B9181C-0267-A341-8631-275AAF562616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36" name="Oval 135">
                        <a:extLst>
                          <a:ext uri="{FF2B5EF4-FFF2-40B4-BE49-F238E27FC236}">
                            <a16:creationId xmlns:a16="http://schemas.microsoft.com/office/drawing/2014/main" id="{76A5EAD1-67C4-DAA5-E124-79D3FC123FC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36" name="Oval 135">
                        <a:extLst>
                          <a:ext uri="{FF2B5EF4-FFF2-40B4-BE49-F238E27FC236}">
                            <a16:creationId xmlns:a16="http://schemas.microsoft.com/office/drawing/2014/main" id="{76A5EAD1-67C4-DAA5-E124-79D3FC123FCA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9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34" name="TextBox 133">
                      <a:extLst>
                        <a:ext uri="{FF2B5EF4-FFF2-40B4-BE49-F238E27FC236}">
                          <a16:creationId xmlns:a16="http://schemas.microsoft.com/office/drawing/2014/main" id="{307B0EB6-260B-8774-0863-E12BA823CFA8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34" name="TextBox 133">
                      <a:extLst>
                        <a:ext uri="{FF2B5EF4-FFF2-40B4-BE49-F238E27FC236}">
                          <a16:creationId xmlns:a16="http://schemas.microsoft.com/office/drawing/2014/main" id="{307B0EB6-260B-8774-0863-E12BA823CFA8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20"/>
                      <a:stretch>
                        <a:fillRect l="-27273" r="-18182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24" name="Group 123">
                <a:extLst>
                  <a:ext uri="{FF2B5EF4-FFF2-40B4-BE49-F238E27FC236}">
                    <a16:creationId xmlns:a16="http://schemas.microsoft.com/office/drawing/2014/main" id="{17DFE564-F28D-7F97-78F1-D7AC9DBCB7BC}"/>
                  </a:ext>
                </a:extLst>
              </p:cNvPr>
              <p:cNvGrpSpPr/>
              <p:nvPr/>
            </p:nvGrpSpPr>
            <p:grpSpPr>
              <a:xfrm>
                <a:off x="2142150" y="4375146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25" name="Oval 124">
                      <a:extLst>
                        <a:ext uri="{FF2B5EF4-FFF2-40B4-BE49-F238E27FC236}">
                          <a16:creationId xmlns:a16="http://schemas.microsoft.com/office/drawing/2014/main" id="{34B51281-0BBD-16E1-407B-CB9EE3C830F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(2)</m:t>
                                    </m:r>
                                  </m:sup>
                                </m:sSup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25" name="Oval 124">
                      <a:extLst>
                        <a:ext uri="{FF2B5EF4-FFF2-40B4-BE49-F238E27FC236}">
                          <a16:creationId xmlns:a16="http://schemas.microsoft.com/office/drawing/2014/main" id="{34B51281-0BBD-16E1-407B-CB9EE3C830F4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1"/>
                      <a:stretch>
                        <a:fillRect r="-5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26" name="Right Arrow 125">
                  <a:extLst>
                    <a:ext uri="{FF2B5EF4-FFF2-40B4-BE49-F238E27FC236}">
                      <a16:creationId xmlns:a16="http://schemas.microsoft.com/office/drawing/2014/main" id="{50F9C257-00C0-4C19-88F0-648E910D9DEA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27" name="Group 126">
                  <a:extLst>
                    <a:ext uri="{FF2B5EF4-FFF2-40B4-BE49-F238E27FC236}">
                      <a16:creationId xmlns:a16="http://schemas.microsoft.com/office/drawing/2014/main" id="{CA27CEEE-4F80-C51E-08BB-0E407B9051DC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29" name="Oval 128">
                    <a:extLst>
                      <a:ext uri="{FF2B5EF4-FFF2-40B4-BE49-F238E27FC236}">
                        <a16:creationId xmlns:a16="http://schemas.microsoft.com/office/drawing/2014/main" id="{8D4F6E06-92B2-618D-60E8-981AA79C346D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30" name="Oval 129">
                        <a:extLst>
                          <a:ext uri="{FF2B5EF4-FFF2-40B4-BE49-F238E27FC236}">
                            <a16:creationId xmlns:a16="http://schemas.microsoft.com/office/drawing/2014/main" id="{AD367F10-1B12-08A4-EA2E-3C7E370BFF1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(2)</m:t>
                                      </m:r>
                                    </m:sup>
                                  </m:sSup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30" name="Oval 129">
                        <a:extLst>
                          <a:ext uri="{FF2B5EF4-FFF2-40B4-BE49-F238E27FC236}">
                            <a16:creationId xmlns:a16="http://schemas.microsoft.com/office/drawing/2014/main" id="{AD367F10-1B12-08A4-EA2E-3C7E370BFF1D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22"/>
                        <a:stretch>
                          <a:fillRect l="-2564" r="-7692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28" name="TextBox 127">
                      <a:extLst>
                        <a:ext uri="{FF2B5EF4-FFF2-40B4-BE49-F238E27FC236}">
                          <a16:creationId xmlns:a16="http://schemas.microsoft.com/office/drawing/2014/main" id="{DD601DED-C675-AB65-1AF0-7F394F5E079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28" name="TextBox 127">
                      <a:extLst>
                        <a:ext uri="{FF2B5EF4-FFF2-40B4-BE49-F238E27FC236}">
                          <a16:creationId xmlns:a16="http://schemas.microsoft.com/office/drawing/2014/main" id="{DD601DED-C675-AB65-1AF0-7F394F5E079C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17"/>
                      <a:stretch>
                        <a:fillRect l="-27273" r="-18182" b="-1428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E50DEF44-01BE-710C-2B7D-32342D6BC4C1}"/>
                </a:ext>
              </a:extLst>
            </p:cNvPr>
            <p:cNvCxnSpPr>
              <a:stCxn id="171" idx="6"/>
              <a:endCxn id="166" idx="2"/>
            </p:cNvCxnSpPr>
            <p:nvPr/>
          </p:nvCxnSpPr>
          <p:spPr>
            <a:xfrm flipV="1">
              <a:off x="2113583" y="2717321"/>
              <a:ext cx="953541" cy="15955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B8CAB0DC-8BC2-26D0-898C-CC55682FB43A}"/>
                </a:ext>
              </a:extLst>
            </p:cNvPr>
            <p:cNvCxnSpPr>
              <a:cxnSpLocks/>
              <a:stCxn id="172" idx="6"/>
              <a:endCxn id="166" idx="3"/>
            </p:cNvCxnSpPr>
            <p:nvPr/>
          </p:nvCxnSpPr>
          <p:spPr>
            <a:xfrm flipV="1">
              <a:off x="2113583" y="2771938"/>
              <a:ext cx="976165" cy="50604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BB5C17F2-6F6E-1235-326A-A686FA839D42}"/>
                </a:ext>
              </a:extLst>
            </p:cNvPr>
            <p:cNvCxnSpPr>
              <a:cxnSpLocks/>
              <a:stCxn id="173" idx="6"/>
              <a:endCxn id="166" idx="4"/>
            </p:cNvCxnSpPr>
            <p:nvPr/>
          </p:nvCxnSpPr>
          <p:spPr>
            <a:xfrm flipV="1">
              <a:off x="2113583" y="2794562"/>
              <a:ext cx="1030783" cy="113770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B8657144-BEAB-A4EA-362C-2AB161B01767}"/>
                </a:ext>
              </a:extLst>
            </p:cNvPr>
            <p:cNvCxnSpPr>
              <a:cxnSpLocks/>
              <a:stCxn id="171" idx="6"/>
              <a:endCxn id="160" idx="1"/>
            </p:cNvCxnSpPr>
            <p:nvPr/>
          </p:nvCxnSpPr>
          <p:spPr>
            <a:xfrm>
              <a:off x="2113583" y="2876877"/>
              <a:ext cx="976165" cy="34654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2BA84E44-6532-9BFC-DBF3-BAF0AB7DC140}"/>
                </a:ext>
              </a:extLst>
            </p:cNvPr>
            <p:cNvCxnSpPr>
              <a:cxnSpLocks/>
              <a:stCxn id="172" idx="6"/>
              <a:endCxn id="160" idx="2"/>
            </p:cNvCxnSpPr>
            <p:nvPr/>
          </p:nvCxnSpPr>
          <p:spPr>
            <a:xfrm>
              <a:off x="2113583" y="3277986"/>
              <a:ext cx="953541" cy="5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622533B6-B1B7-B9D3-E3F2-EAF2BB7E3805}"/>
                </a:ext>
              </a:extLst>
            </p:cNvPr>
            <p:cNvCxnSpPr>
              <a:cxnSpLocks/>
              <a:stCxn id="173" idx="6"/>
              <a:endCxn id="160" idx="3"/>
            </p:cNvCxnSpPr>
            <p:nvPr/>
          </p:nvCxnSpPr>
          <p:spPr>
            <a:xfrm flipV="1">
              <a:off x="2113583" y="3332655"/>
              <a:ext cx="976165" cy="59961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7E956361-5F08-F587-4965-366E29E02644}"/>
                </a:ext>
              </a:extLst>
            </p:cNvPr>
            <p:cNvCxnSpPr>
              <a:cxnSpLocks/>
              <a:stCxn id="172" idx="6"/>
              <a:endCxn id="154" idx="1"/>
            </p:cNvCxnSpPr>
            <p:nvPr/>
          </p:nvCxnSpPr>
          <p:spPr>
            <a:xfrm>
              <a:off x="2113583" y="3277986"/>
              <a:ext cx="976165" cy="80807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EFBCC863-5D03-5450-3A61-A16E7F935D89}"/>
                </a:ext>
              </a:extLst>
            </p:cNvPr>
            <p:cNvCxnSpPr>
              <a:cxnSpLocks/>
              <a:stCxn id="173" idx="6"/>
              <a:endCxn id="154" idx="2"/>
            </p:cNvCxnSpPr>
            <p:nvPr/>
          </p:nvCxnSpPr>
          <p:spPr>
            <a:xfrm>
              <a:off x="2113583" y="3932267"/>
              <a:ext cx="953541" cy="20841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3" name="Straight Arrow Connector 72">
              <a:extLst>
                <a:ext uri="{FF2B5EF4-FFF2-40B4-BE49-F238E27FC236}">
                  <a16:creationId xmlns:a16="http://schemas.microsoft.com/office/drawing/2014/main" id="{5E038B88-40EE-954E-20DF-A74BC564E3AB}"/>
                </a:ext>
              </a:extLst>
            </p:cNvPr>
            <p:cNvCxnSpPr>
              <a:cxnSpLocks/>
              <a:stCxn id="171" idx="6"/>
              <a:endCxn id="154" idx="0"/>
            </p:cNvCxnSpPr>
            <p:nvPr/>
          </p:nvCxnSpPr>
          <p:spPr>
            <a:xfrm>
              <a:off x="2113583" y="2876877"/>
              <a:ext cx="1030783" cy="118656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6F3F37EE-19E4-318C-D1D7-57B861BAC4EC}"/>
                </a:ext>
              </a:extLst>
            </p:cNvPr>
            <p:cNvCxnSpPr>
              <a:cxnSpLocks/>
              <a:stCxn id="162" idx="6"/>
              <a:endCxn id="141" idx="2"/>
            </p:cNvCxnSpPr>
            <p:nvPr/>
          </p:nvCxnSpPr>
          <p:spPr>
            <a:xfrm>
              <a:off x="4388835" y="2717321"/>
              <a:ext cx="9535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A646CAFF-5B42-996B-28F7-2F25CEA68964}"/>
                </a:ext>
              </a:extLst>
            </p:cNvPr>
            <p:cNvCxnSpPr>
              <a:cxnSpLocks/>
              <a:stCxn id="156" idx="6"/>
              <a:endCxn id="141" idx="3"/>
            </p:cNvCxnSpPr>
            <p:nvPr/>
          </p:nvCxnSpPr>
          <p:spPr>
            <a:xfrm flipV="1">
              <a:off x="4388835" y="2771938"/>
              <a:ext cx="976165" cy="5061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6B41F3FC-BF76-3B0B-FA17-ABD6A3B20E55}"/>
                </a:ext>
              </a:extLst>
            </p:cNvPr>
            <p:cNvCxnSpPr>
              <a:cxnSpLocks/>
              <a:stCxn id="150" idx="6"/>
              <a:endCxn id="141" idx="4"/>
            </p:cNvCxnSpPr>
            <p:nvPr/>
          </p:nvCxnSpPr>
          <p:spPr>
            <a:xfrm flipV="1">
              <a:off x="4388835" y="2794562"/>
              <a:ext cx="1030783" cy="134611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67747008-DE30-2B62-A430-6733B96B8244}"/>
                </a:ext>
              </a:extLst>
            </p:cNvPr>
            <p:cNvCxnSpPr>
              <a:cxnSpLocks/>
              <a:stCxn id="162" idx="6"/>
              <a:endCxn id="135" idx="1"/>
            </p:cNvCxnSpPr>
            <p:nvPr/>
          </p:nvCxnSpPr>
          <p:spPr>
            <a:xfrm>
              <a:off x="4388835" y="2717321"/>
              <a:ext cx="976165" cy="50609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5DC563F0-51AF-4959-0D90-A9A090EC2B18}"/>
                </a:ext>
              </a:extLst>
            </p:cNvPr>
            <p:cNvCxnSpPr>
              <a:cxnSpLocks/>
              <a:stCxn id="156" idx="6"/>
              <a:endCxn id="135" idx="2"/>
            </p:cNvCxnSpPr>
            <p:nvPr/>
          </p:nvCxnSpPr>
          <p:spPr>
            <a:xfrm>
              <a:off x="4388835" y="3278038"/>
              <a:ext cx="9535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9" name="Straight Arrow Connector 78">
              <a:extLst>
                <a:ext uri="{FF2B5EF4-FFF2-40B4-BE49-F238E27FC236}">
                  <a16:creationId xmlns:a16="http://schemas.microsoft.com/office/drawing/2014/main" id="{8CDE7A96-F9D2-D3E0-859A-BAC6F07C4593}"/>
                </a:ext>
              </a:extLst>
            </p:cNvPr>
            <p:cNvCxnSpPr>
              <a:cxnSpLocks/>
              <a:stCxn id="156" idx="6"/>
              <a:endCxn id="129" idx="1"/>
            </p:cNvCxnSpPr>
            <p:nvPr/>
          </p:nvCxnSpPr>
          <p:spPr>
            <a:xfrm>
              <a:off x="4388835" y="3278038"/>
              <a:ext cx="976165" cy="80802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0" name="Straight Arrow Connector 79">
              <a:extLst>
                <a:ext uri="{FF2B5EF4-FFF2-40B4-BE49-F238E27FC236}">
                  <a16:creationId xmlns:a16="http://schemas.microsoft.com/office/drawing/2014/main" id="{4871B733-FCC3-C2D3-0AC2-1FF605C23D3C}"/>
                </a:ext>
              </a:extLst>
            </p:cNvPr>
            <p:cNvCxnSpPr>
              <a:cxnSpLocks/>
              <a:stCxn id="162" idx="6"/>
              <a:endCxn id="129" idx="0"/>
            </p:cNvCxnSpPr>
            <p:nvPr/>
          </p:nvCxnSpPr>
          <p:spPr>
            <a:xfrm>
              <a:off x="4388835" y="2717321"/>
              <a:ext cx="1030783" cy="134611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DD2CE82C-352B-B5DD-3002-6BF64DF98C6E}"/>
                </a:ext>
              </a:extLst>
            </p:cNvPr>
            <p:cNvCxnSpPr>
              <a:cxnSpLocks/>
              <a:stCxn id="150" idx="6"/>
              <a:endCxn id="135" idx="3"/>
            </p:cNvCxnSpPr>
            <p:nvPr/>
          </p:nvCxnSpPr>
          <p:spPr>
            <a:xfrm flipV="1">
              <a:off x="4388835" y="3332655"/>
              <a:ext cx="976165" cy="8080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2" name="Straight Arrow Connector 81">
              <a:extLst>
                <a:ext uri="{FF2B5EF4-FFF2-40B4-BE49-F238E27FC236}">
                  <a16:creationId xmlns:a16="http://schemas.microsoft.com/office/drawing/2014/main" id="{EAD925E2-FE9C-1F05-7A3A-7139DEC24937}"/>
                </a:ext>
              </a:extLst>
            </p:cNvPr>
            <p:cNvCxnSpPr>
              <a:cxnSpLocks/>
              <a:stCxn id="150" idx="6"/>
              <a:endCxn id="129" idx="2"/>
            </p:cNvCxnSpPr>
            <p:nvPr/>
          </p:nvCxnSpPr>
          <p:spPr>
            <a:xfrm>
              <a:off x="4388835" y="4140680"/>
              <a:ext cx="9535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4BE9B26E-D57C-F045-5B7D-93D47760C71B}"/>
                </a:ext>
              </a:extLst>
            </p:cNvPr>
            <p:cNvGrpSpPr/>
            <p:nvPr/>
          </p:nvGrpSpPr>
          <p:grpSpPr>
            <a:xfrm>
              <a:off x="7617627" y="2478714"/>
              <a:ext cx="1321711" cy="1900572"/>
              <a:chOff x="7617627" y="2478714"/>
              <a:chExt cx="1321711" cy="1900572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id="{1DD24719-3D13-19C2-7079-84180A4C34D3}"/>
                  </a:ext>
                </a:extLst>
              </p:cNvPr>
              <p:cNvGrpSpPr/>
              <p:nvPr/>
            </p:nvGrpSpPr>
            <p:grpSpPr>
              <a:xfrm>
                <a:off x="8305107" y="3588608"/>
                <a:ext cx="29715" cy="176951"/>
                <a:chOff x="1910281" y="4632254"/>
                <a:chExt cx="45720" cy="272256"/>
              </a:xfrm>
            </p:grpSpPr>
            <p:sp>
              <p:nvSpPr>
                <p:cNvPr id="118" name="Oval 117">
                  <a:extLst>
                    <a:ext uri="{FF2B5EF4-FFF2-40B4-BE49-F238E27FC236}">
                      <a16:creationId xmlns:a16="http://schemas.microsoft.com/office/drawing/2014/main" id="{6F049195-8390-F6E4-5F1D-31FCAF7B8D7C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19" name="Oval 118">
                  <a:extLst>
                    <a:ext uri="{FF2B5EF4-FFF2-40B4-BE49-F238E27FC236}">
                      <a16:creationId xmlns:a16="http://schemas.microsoft.com/office/drawing/2014/main" id="{E88C5DE9-DFA0-8ACF-2957-291DF68FBA8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20" name="Oval 119">
                  <a:extLst>
                    <a:ext uri="{FF2B5EF4-FFF2-40B4-BE49-F238E27FC236}">
                      <a16:creationId xmlns:a16="http://schemas.microsoft.com/office/drawing/2014/main" id="{A96AEB80-E440-47A2-03AE-D68B74B5DD4B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grpSp>
            <p:nvGrpSpPr>
              <p:cNvPr id="97" name="Group 96">
                <a:extLst>
                  <a:ext uri="{FF2B5EF4-FFF2-40B4-BE49-F238E27FC236}">
                    <a16:creationId xmlns:a16="http://schemas.microsoft.com/office/drawing/2014/main" id="{4B370BA4-9865-3535-6BC4-9B09BFFB6D0D}"/>
                  </a:ext>
                </a:extLst>
              </p:cNvPr>
              <p:cNvGrpSpPr/>
              <p:nvPr/>
            </p:nvGrpSpPr>
            <p:grpSpPr>
              <a:xfrm>
                <a:off x="7617627" y="247871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12" name="Oval 111">
                      <a:extLst>
                        <a:ext uri="{FF2B5EF4-FFF2-40B4-BE49-F238E27FC236}">
                          <a16:creationId xmlns:a16="http://schemas.microsoft.com/office/drawing/2014/main" id="{873DE3EA-1ADF-081A-546B-3084253451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3">
                        <a:shade val="15000"/>
                      </a:schemeClr>
                    </a:lnRef>
                    <a:fillRef idx="1">
                      <a:schemeClr val="accent3"/>
                    </a:fillRef>
                    <a:effectRef idx="0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>
                              <m:sSubPr>
                                <m:ctrlP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oMath>
                        </m:oMathPara>
                      </a14:m>
                      <a:endParaRPr lang="en-US" sz="160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12" name="Oval 111">
                      <a:extLst>
                        <a:ext uri="{FF2B5EF4-FFF2-40B4-BE49-F238E27FC236}">
                          <a16:creationId xmlns:a16="http://schemas.microsoft.com/office/drawing/2014/main" id="{873DE3EA-1ADF-081A-546B-30842534518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3" name="Right Arrow 112">
                  <a:extLst>
                    <a:ext uri="{FF2B5EF4-FFF2-40B4-BE49-F238E27FC236}">
                      <a16:creationId xmlns:a16="http://schemas.microsoft.com/office/drawing/2014/main" id="{2AAEAD11-17A6-F458-D475-D63E8634533B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14" name="Group 113">
                  <a:extLst>
                    <a:ext uri="{FF2B5EF4-FFF2-40B4-BE49-F238E27FC236}">
                      <a16:creationId xmlns:a16="http://schemas.microsoft.com/office/drawing/2014/main" id="{BDE3A0DA-79C1-FAC7-56D2-11154990C697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16" name="Oval 115">
                    <a:extLst>
                      <a:ext uri="{FF2B5EF4-FFF2-40B4-BE49-F238E27FC236}">
                        <a16:creationId xmlns:a16="http://schemas.microsoft.com/office/drawing/2014/main" id="{BD48F6BC-0EBD-9931-AB68-FCCEF617770D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17" name="Oval 116">
                        <a:extLst>
                          <a:ext uri="{FF2B5EF4-FFF2-40B4-BE49-F238E27FC236}">
                            <a16:creationId xmlns:a16="http://schemas.microsoft.com/office/drawing/2014/main" id="{1B4F8BCC-0596-EE7E-A680-10B5C73AB9A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17" name="Oval 116">
                        <a:extLst>
                          <a:ext uri="{FF2B5EF4-FFF2-40B4-BE49-F238E27FC236}">
                            <a16:creationId xmlns:a16="http://schemas.microsoft.com/office/drawing/2014/main" id="{1B4F8BCC-0596-EE7E-A680-10B5C73AB9AC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24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15" name="TextBox 114">
                      <a:extLst>
                        <a:ext uri="{FF2B5EF4-FFF2-40B4-BE49-F238E27FC236}">
                          <a16:creationId xmlns:a16="http://schemas.microsoft.com/office/drawing/2014/main" id="{8F7D0CEC-9414-23CA-416D-7D294E63F6A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15" name="TextBox 114">
                      <a:extLst>
                        <a:ext uri="{FF2B5EF4-FFF2-40B4-BE49-F238E27FC236}">
                          <a16:creationId xmlns:a16="http://schemas.microsoft.com/office/drawing/2014/main" id="{8F7D0CEC-9414-23CA-416D-7D294E63F6A6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25"/>
                      <a:stretch>
                        <a:fillRect l="-18182" r="-18182" b="-6667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B893DB38-3509-1CAE-664C-B5C9B6872B3D}"/>
                  </a:ext>
                </a:extLst>
              </p:cNvPr>
              <p:cNvGrpSpPr/>
              <p:nvPr/>
            </p:nvGrpSpPr>
            <p:grpSpPr>
              <a:xfrm>
                <a:off x="7617627" y="3039431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06" name="Oval 105">
                      <a:extLst>
                        <a:ext uri="{FF2B5EF4-FFF2-40B4-BE49-F238E27FC236}">
                          <a16:creationId xmlns:a16="http://schemas.microsoft.com/office/drawing/2014/main" id="{F1DBC935-C6A6-9B79-8B37-B707032122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3">
                        <a:shade val="15000"/>
                      </a:schemeClr>
                    </a:lnRef>
                    <a:fillRef idx="1">
                      <a:schemeClr val="accent3"/>
                    </a:fillRef>
                    <a:effectRef idx="0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>
                              <m:sSubPr>
                                <m:ctrlP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oMath>
                        </m:oMathPara>
                      </a14:m>
                      <a:endParaRPr lang="en-US" sz="160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06" name="Oval 105">
                      <a:extLst>
                        <a:ext uri="{FF2B5EF4-FFF2-40B4-BE49-F238E27FC236}">
                          <a16:creationId xmlns:a16="http://schemas.microsoft.com/office/drawing/2014/main" id="{F1DBC935-C6A6-9B79-8B37-B707032122A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7" name="Right Arrow 106">
                  <a:extLst>
                    <a:ext uri="{FF2B5EF4-FFF2-40B4-BE49-F238E27FC236}">
                      <a16:creationId xmlns:a16="http://schemas.microsoft.com/office/drawing/2014/main" id="{C25F8A4C-6818-3242-C037-02F0599F63B0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08" name="Group 107">
                  <a:extLst>
                    <a:ext uri="{FF2B5EF4-FFF2-40B4-BE49-F238E27FC236}">
                      <a16:creationId xmlns:a16="http://schemas.microsoft.com/office/drawing/2014/main" id="{B4C2D784-AC5C-E4A4-DB3A-5C55DB1CF60C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10" name="Oval 109">
                    <a:extLst>
                      <a:ext uri="{FF2B5EF4-FFF2-40B4-BE49-F238E27FC236}">
                        <a16:creationId xmlns:a16="http://schemas.microsoft.com/office/drawing/2014/main" id="{30312433-668E-1EF9-C244-F7B6F1037924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11" name="Oval 110">
                        <a:extLst>
                          <a:ext uri="{FF2B5EF4-FFF2-40B4-BE49-F238E27FC236}">
                            <a16:creationId xmlns:a16="http://schemas.microsoft.com/office/drawing/2014/main" id="{E2593591-1A96-D1C2-C5A0-6FA42FCAC46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11" name="Oval 110">
                        <a:extLst>
                          <a:ext uri="{FF2B5EF4-FFF2-40B4-BE49-F238E27FC236}">
                            <a16:creationId xmlns:a16="http://schemas.microsoft.com/office/drawing/2014/main" id="{E2593591-1A96-D1C2-C5A0-6FA42FCAC463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27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09" name="TextBox 108">
                      <a:extLst>
                        <a:ext uri="{FF2B5EF4-FFF2-40B4-BE49-F238E27FC236}">
                          <a16:creationId xmlns:a16="http://schemas.microsoft.com/office/drawing/2014/main" id="{0CB9CCFC-752F-3D02-9D17-5B38E284BA6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09" name="TextBox 108">
                      <a:extLst>
                        <a:ext uri="{FF2B5EF4-FFF2-40B4-BE49-F238E27FC236}">
                          <a16:creationId xmlns:a16="http://schemas.microsoft.com/office/drawing/2014/main" id="{0CB9CCFC-752F-3D02-9D17-5B38E284BA6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28"/>
                      <a:stretch>
                        <a:fillRect l="-18182" r="-18182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D1F5DF3E-BF21-CC90-9648-2DF8DFE3B4A1}"/>
                  </a:ext>
                </a:extLst>
              </p:cNvPr>
              <p:cNvGrpSpPr/>
              <p:nvPr/>
            </p:nvGrpSpPr>
            <p:grpSpPr>
              <a:xfrm>
                <a:off x="7617627" y="3902073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00" name="Oval 99">
                      <a:extLst>
                        <a:ext uri="{FF2B5EF4-FFF2-40B4-BE49-F238E27FC236}">
                          <a16:creationId xmlns:a16="http://schemas.microsoft.com/office/drawing/2014/main" id="{498F1347-7B53-7D7A-6CD1-04CE96B3135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3">
                        <a:shade val="15000"/>
                      </a:schemeClr>
                    </a:lnRef>
                    <a:fillRef idx="1">
                      <a:schemeClr val="accent3"/>
                    </a:fillRef>
                    <a:effectRef idx="0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>
                              <m:sSubPr>
                                <m:ctrlP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sub>
                            </m:sSub>
                          </m:oMath>
                        </m:oMathPara>
                      </a14:m>
                      <a:endParaRPr lang="en-US" sz="160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00" name="Oval 99">
                      <a:extLst>
                        <a:ext uri="{FF2B5EF4-FFF2-40B4-BE49-F238E27FC236}">
                          <a16:creationId xmlns:a16="http://schemas.microsoft.com/office/drawing/2014/main" id="{498F1347-7B53-7D7A-6CD1-04CE96B3135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1" name="Right Arrow 100">
                  <a:extLst>
                    <a:ext uri="{FF2B5EF4-FFF2-40B4-BE49-F238E27FC236}">
                      <a16:creationId xmlns:a16="http://schemas.microsoft.com/office/drawing/2014/main" id="{FCA8F13A-D3C5-32BF-6CA4-950B86A3ADFC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02" name="Group 101">
                  <a:extLst>
                    <a:ext uri="{FF2B5EF4-FFF2-40B4-BE49-F238E27FC236}">
                      <a16:creationId xmlns:a16="http://schemas.microsoft.com/office/drawing/2014/main" id="{7316F5B5-EBE4-EB29-4B83-E0D541F89393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04" name="Oval 103">
                    <a:extLst>
                      <a:ext uri="{FF2B5EF4-FFF2-40B4-BE49-F238E27FC236}">
                        <a16:creationId xmlns:a16="http://schemas.microsoft.com/office/drawing/2014/main" id="{45BAB512-BAFC-AA06-0694-30DADA7B09D4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05" name="Oval 104">
                        <a:extLst>
                          <a:ext uri="{FF2B5EF4-FFF2-40B4-BE49-F238E27FC236}">
                            <a16:creationId xmlns:a16="http://schemas.microsoft.com/office/drawing/2014/main" id="{BF3EEB91-95A1-B0EB-B185-25E43532662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05" name="Oval 104">
                        <a:extLst>
                          <a:ext uri="{FF2B5EF4-FFF2-40B4-BE49-F238E27FC236}">
                            <a16:creationId xmlns:a16="http://schemas.microsoft.com/office/drawing/2014/main" id="{BF3EEB91-95A1-B0EB-B185-25E43532662E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30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03" name="TextBox 102">
                      <a:extLst>
                        <a:ext uri="{FF2B5EF4-FFF2-40B4-BE49-F238E27FC236}">
                          <a16:creationId xmlns:a16="http://schemas.microsoft.com/office/drawing/2014/main" id="{727AB6D8-ECC6-857E-0CE8-43EDA1916F5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03" name="TextBox 102">
                      <a:extLst>
                        <a:ext uri="{FF2B5EF4-FFF2-40B4-BE49-F238E27FC236}">
                          <a16:creationId xmlns:a16="http://schemas.microsoft.com/office/drawing/2014/main" id="{727AB6D8-ECC6-857E-0CE8-43EDA1916F5A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25"/>
                      <a:stretch>
                        <a:fillRect l="-18182" r="-18182" b="-1428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6F1FECFA-B739-E43F-8920-795190F1892C}"/>
                </a:ext>
              </a:extLst>
            </p:cNvPr>
            <p:cNvCxnSpPr>
              <a:cxnSpLocks/>
              <a:stCxn id="137" idx="6"/>
              <a:endCxn id="116" idx="2"/>
            </p:cNvCxnSpPr>
            <p:nvPr/>
          </p:nvCxnSpPr>
          <p:spPr>
            <a:xfrm>
              <a:off x="6664087" y="2717321"/>
              <a:ext cx="95354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AB555A35-AF2D-D3F5-41AC-74F82FD70D21}"/>
                </a:ext>
              </a:extLst>
            </p:cNvPr>
            <p:cNvCxnSpPr>
              <a:cxnSpLocks/>
              <a:stCxn id="137" idx="6"/>
              <a:endCxn id="110" idx="1"/>
            </p:cNvCxnSpPr>
            <p:nvPr/>
          </p:nvCxnSpPr>
          <p:spPr>
            <a:xfrm>
              <a:off x="6664087" y="2717321"/>
              <a:ext cx="976164" cy="50609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88E89EE0-A59B-B246-2A61-C897CB665955}"/>
                </a:ext>
              </a:extLst>
            </p:cNvPr>
            <p:cNvCxnSpPr>
              <a:cxnSpLocks/>
              <a:stCxn id="137" idx="6"/>
              <a:endCxn id="104" idx="0"/>
            </p:cNvCxnSpPr>
            <p:nvPr/>
          </p:nvCxnSpPr>
          <p:spPr>
            <a:xfrm>
              <a:off x="6664087" y="2717321"/>
              <a:ext cx="1030782" cy="134611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947203FD-622E-4058-A284-6D34F6AE262F}"/>
                </a:ext>
              </a:extLst>
            </p:cNvPr>
            <p:cNvCxnSpPr>
              <a:cxnSpLocks/>
              <a:stCxn id="131" idx="6"/>
              <a:endCxn id="116" idx="3"/>
            </p:cNvCxnSpPr>
            <p:nvPr/>
          </p:nvCxnSpPr>
          <p:spPr>
            <a:xfrm flipV="1">
              <a:off x="6664087" y="2771938"/>
              <a:ext cx="976164" cy="5061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864AFA1F-5CAF-D8D9-4D5D-7F7207942D1B}"/>
                </a:ext>
              </a:extLst>
            </p:cNvPr>
            <p:cNvCxnSpPr>
              <a:cxnSpLocks/>
              <a:stCxn id="131" idx="6"/>
              <a:endCxn id="110" idx="2"/>
            </p:cNvCxnSpPr>
            <p:nvPr/>
          </p:nvCxnSpPr>
          <p:spPr>
            <a:xfrm>
              <a:off x="6664087" y="3278038"/>
              <a:ext cx="95354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9" name="Straight Arrow Connector 88">
              <a:extLst>
                <a:ext uri="{FF2B5EF4-FFF2-40B4-BE49-F238E27FC236}">
                  <a16:creationId xmlns:a16="http://schemas.microsoft.com/office/drawing/2014/main" id="{ADCD4134-DDA8-7AF8-EF46-B7458E12D80D}"/>
                </a:ext>
              </a:extLst>
            </p:cNvPr>
            <p:cNvCxnSpPr>
              <a:cxnSpLocks/>
              <a:stCxn id="131" idx="6"/>
              <a:endCxn id="104" idx="1"/>
            </p:cNvCxnSpPr>
            <p:nvPr/>
          </p:nvCxnSpPr>
          <p:spPr>
            <a:xfrm>
              <a:off x="6664087" y="3278038"/>
              <a:ext cx="976164" cy="80802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6DD150EA-6526-F508-5240-BAAF52CFF146}"/>
                </a:ext>
              </a:extLst>
            </p:cNvPr>
            <p:cNvCxnSpPr>
              <a:cxnSpLocks/>
              <a:stCxn id="125" idx="6"/>
              <a:endCxn id="104" idx="2"/>
            </p:cNvCxnSpPr>
            <p:nvPr/>
          </p:nvCxnSpPr>
          <p:spPr>
            <a:xfrm>
              <a:off x="6664087" y="4140680"/>
              <a:ext cx="95354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1" name="Straight Arrow Connector 90">
              <a:extLst>
                <a:ext uri="{FF2B5EF4-FFF2-40B4-BE49-F238E27FC236}">
                  <a16:creationId xmlns:a16="http://schemas.microsoft.com/office/drawing/2014/main" id="{BCBDED49-6AA5-4C4C-7A7B-EE868BF27A05}"/>
                </a:ext>
              </a:extLst>
            </p:cNvPr>
            <p:cNvCxnSpPr>
              <a:cxnSpLocks/>
              <a:stCxn id="125" idx="6"/>
              <a:endCxn id="110" idx="3"/>
            </p:cNvCxnSpPr>
            <p:nvPr/>
          </p:nvCxnSpPr>
          <p:spPr>
            <a:xfrm flipV="1">
              <a:off x="6664087" y="3332655"/>
              <a:ext cx="976164" cy="8080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10896D44-2B2E-F32A-F4AC-60111A77FBAB}"/>
                </a:ext>
              </a:extLst>
            </p:cNvPr>
            <p:cNvCxnSpPr>
              <a:cxnSpLocks/>
              <a:stCxn id="125" idx="6"/>
              <a:endCxn id="116" idx="4"/>
            </p:cNvCxnSpPr>
            <p:nvPr/>
          </p:nvCxnSpPr>
          <p:spPr>
            <a:xfrm flipV="1">
              <a:off x="6664087" y="2794562"/>
              <a:ext cx="1030782" cy="134611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02C41921-81EB-1A2C-4BA0-CD1BFA95FD4D}"/>
                    </a:ext>
                  </a:extLst>
                </p:cNvPr>
                <p:cNvSpPr txBox="1"/>
                <p:nvPr/>
              </p:nvSpPr>
              <p:spPr>
                <a:xfrm>
                  <a:off x="2299787" y="2424002"/>
                  <a:ext cx="603755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02C41921-81EB-1A2C-4BA0-CD1BFA95FD4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9787" y="2424002"/>
                  <a:ext cx="603755" cy="320601"/>
                </a:xfrm>
                <a:prstGeom prst="rect">
                  <a:avLst/>
                </a:prstGeom>
                <a:blipFill>
                  <a:blip r:embed="rId31"/>
                  <a:stretch>
                    <a:fillRect l="-8333" r="-6250" b="-1153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E102B014-BA7D-7F90-1053-BF00113934CC}"/>
                    </a:ext>
                  </a:extLst>
                </p:cNvPr>
                <p:cNvSpPr txBox="1"/>
                <p:nvPr/>
              </p:nvSpPr>
              <p:spPr>
                <a:xfrm>
                  <a:off x="4688657" y="2368641"/>
                  <a:ext cx="603755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E102B014-BA7D-7F90-1053-BF00113934C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88657" y="2368641"/>
                  <a:ext cx="603755" cy="320601"/>
                </a:xfrm>
                <a:prstGeom prst="rect">
                  <a:avLst/>
                </a:prstGeom>
                <a:blipFill>
                  <a:blip r:embed="rId32"/>
                  <a:stretch>
                    <a:fillRect l="-8333" r="-6250" b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5F5433D4-D12C-B5C3-743F-698AAEDE3AFB}"/>
                    </a:ext>
                  </a:extLst>
                </p:cNvPr>
                <p:cNvSpPr txBox="1"/>
                <p:nvPr/>
              </p:nvSpPr>
              <p:spPr>
                <a:xfrm>
                  <a:off x="6940367" y="2368641"/>
                  <a:ext cx="603755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5F5433D4-D12C-B5C3-743F-698AAEDE3AF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0367" y="2368641"/>
                  <a:ext cx="603755" cy="320601"/>
                </a:xfrm>
                <a:prstGeom prst="rect">
                  <a:avLst/>
                </a:prstGeom>
                <a:blipFill>
                  <a:blip r:embed="rId33"/>
                  <a:stretch>
                    <a:fillRect l="-8163" r="-6122" b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0AC4C0F0-329C-23BD-803E-D3F25E0133C4}"/>
              </a:ext>
            </a:extLst>
          </p:cNvPr>
          <p:cNvSpPr txBox="1"/>
          <p:nvPr/>
        </p:nvSpPr>
        <p:spPr>
          <a:xfrm>
            <a:off x="313826" y="4205204"/>
            <a:ext cx="11254875" cy="2370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61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Why would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hidden layer normalization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help?</a:t>
            </a:r>
          </a:p>
          <a:p>
            <a:pPr marL="228590" marR="0" lvl="0" indent="-228590" algn="l" defTabSz="914361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Ensure internal activations are similar scale 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  <a:sym typeface="Wingdings" pitchFamily="2" charset="2"/>
            </a:endParaRPr>
          </a:p>
          <a:p>
            <a:pPr marL="685770" marR="0" lvl="1" indent="-228590" algn="l" defTabSz="914361" rtl="0" eaLnBrk="1" fontAlgn="auto" latinLnBrk="0" hangingPunct="1">
              <a:lnSpc>
                <a:spcPct val="90000"/>
              </a:lnSpc>
              <a:spcBef>
                <a:spcPts val="499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3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  <a:sym typeface="Wingdings" pitchFamily="2" charset="2"/>
              </a:rPr>
              <a:t>Chain rule  gradients stay similar scale</a:t>
            </a:r>
          </a:p>
          <a:p>
            <a:pPr marL="0" marR="0" lvl="0" indent="0" algn="l" defTabSz="914361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  <a:sym typeface="Wingdings" pitchFamily="2" charset="2"/>
              </a:rPr>
              <a:t>Problem: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  <a:sym typeface="Wingdings" pitchFamily="2" charset="2"/>
              </a:rPr>
              <a:t> internal activations change during learning (SGD)!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15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7D6EF-EEEE-3E56-E79F-1AF76A20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Batch Normalization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DABA76C-DAFF-8101-3FD6-B06D3FEEE4C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278444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/>
                  <a:t>Apply </a:t>
                </a:r>
                <a:r>
                  <a:rPr lang="en-US" b="1"/>
                  <a:t>normalization</a:t>
                </a:r>
                <a:r>
                  <a:rPr lang="en-US"/>
                  <a:t> (standardization) to </a:t>
                </a:r>
                <a:r>
                  <a:rPr lang="en-US" b="1"/>
                  <a:t>activations</a:t>
                </a:r>
                <a:r>
                  <a:rPr lang="en-US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𝑘𝑚</m:t>
                        </m:r>
                      </m:sub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/>
                  <a:t> during learning by computing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/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/>
                  <a:t> within a </a:t>
                </a:r>
                <a:r>
                  <a:rPr lang="en-US" b="1"/>
                  <a:t>mini-batch</a:t>
                </a:r>
                <a:r>
                  <a:rPr lang="en-US"/>
                  <a:t> of SGD.</a:t>
                </a:r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DABA76C-DAFF-8101-3FD6-B06D3FEEE4C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2784446"/>
              </a:xfrm>
              <a:blipFill>
                <a:blip r:embed="rId3"/>
                <a:stretch>
                  <a:fillRect l="-1096" t="-1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87C785C-022A-EFE5-4D45-BC74E4EB2941}"/>
                  </a:ext>
                </a:extLst>
              </p:cNvPr>
              <p:cNvSpPr txBox="1"/>
              <p:nvPr/>
            </p:nvSpPr>
            <p:spPr>
              <a:xfrm>
                <a:off x="1302982" y="2429673"/>
                <a:ext cx="2731129" cy="12687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̂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𝑘𝑚</m:t>
                          </m:r>
                        </m:sub>
                        <m:sup>
                          <m:d>
                            <m:d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𝑘𝑚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d>
                            </m:sup>
                          </m:sSub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Sup>
                                        <m:sSubSupPr>
                                          <m:ctrlPr>
                                            <a:rPr lang="en-US" sz="24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sz="2400" b="0" i="1" smtClean="0">
                                              <a:latin typeface="Cambria Math" panose="02040503050406030204" pitchFamily="18" charset="0"/>
                                            </a:rPr>
                                            <m:t>𝜎</m:t>
                                          </m:r>
                                        </m:e>
                                        <m:sub>
                                          <m:r>
                                            <a:rPr lang="en-US" sz="2400" b="0" i="1" smtClean="0">
                                              <a:latin typeface="Cambria Math" panose="02040503050406030204" pitchFamily="18" charset="0"/>
                                            </a:rPr>
                                            <m:t>𝑚</m:t>
                                          </m:r>
                                        </m:sub>
                                        <m:sup>
                                          <m:d>
                                            <m:dPr>
                                              <m:ctrlPr>
                                                <a:rPr lang="en-US" sz="2400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en-US" sz="24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𝑙</m:t>
                                              </m:r>
                                            </m:e>
                                          </m:d>
                                        </m:sup>
                                      </m:sSubSup>
                                    </m:e>
                                  </m:d>
                                </m:e>
                                <m:sup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US" sz="240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87C785C-022A-EFE5-4D45-BC74E4EB29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2982" y="2429673"/>
                <a:ext cx="2731129" cy="1268745"/>
              </a:xfrm>
              <a:prstGeom prst="rect">
                <a:avLst/>
              </a:prstGeom>
              <a:blipFill>
                <a:blip r:embed="rId4"/>
                <a:stretch>
                  <a:fillRect r="-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53A57D6-F683-479C-E999-1F818BF8A024}"/>
                  </a:ext>
                </a:extLst>
              </p:cNvPr>
              <p:cNvSpPr txBox="1"/>
              <p:nvPr/>
            </p:nvSpPr>
            <p:spPr>
              <a:xfrm>
                <a:off x="4439244" y="2429673"/>
                <a:ext cx="2731129" cy="107747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sup>
                        <m:e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d>
                            </m:sup>
                          </m:sSubSup>
                        </m:e>
                      </m:nary>
                    </m:oMath>
                  </m:oMathPara>
                </a14:m>
                <a:endParaRPr lang="en-US" sz="240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53A57D6-F683-479C-E999-1F818BF8A0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9244" y="2429673"/>
                <a:ext cx="2731129" cy="1077474"/>
              </a:xfrm>
              <a:prstGeom prst="rect">
                <a:avLst/>
              </a:prstGeom>
              <a:blipFill>
                <a:blip r:embed="rId5"/>
                <a:stretch>
                  <a:fillRect t="-111765" b="-1682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00C49FF-818E-FADA-0074-559383EE4239}"/>
                  </a:ext>
                </a:extLst>
              </p:cNvPr>
              <p:cNvSpPr txBox="1"/>
              <p:nvPr/>
            </p:nvSpPr>
            <p:spPr>
              <a:xfrm>
                <a:off x="7575506" y="2429673"/>
                <a:ext cx="3941275" cy="103848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</m:e>
                                  </m:d>
                                </m:sup>
                              </m:sSubSup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sup>
                        <m:e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𝑧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sub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𝑙</m:t>
                                          </m:r>
                                        </m:e>
                                      </m:d>
                                    </m:sup>
                                  </m:sSubSup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Sup>
                                    <m:sSub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sub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𝑙</m:t>
                                          </m:r>
                                        </m:e>
                                      </m:d>
                                    </m:sup>
                                  </m:sSubSup>
                                </m:e>
                              </m:d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sz="240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00C49FF-818E-FADA-0074-559383EE42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5506" y="2429673"/>
                <a:ext cx="3941275" cy="1038489"/>
              </a:xfrm>
              <a:prstGeom prst="rect">
                <a:avLst/>
              </a:prstGeom>
              <a:blipFill>
                <a:blip r:embed="rId6"/>
                <a:stretch>
                  <a:fillRect t="-114458" r="-322" b="-1746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5" name="Rounded Rectangular Callout 144">
                <a:extLst>
                  <a:ext uri="{FF2B5EF4-FFF2-40B4-BE49-F238E27FC236}">
                    <a16:creationId xmlns:a16="http://schemas.microsoft.com/office/drawing/2014/main" id="{24274940-EB73-2749-A50D-1B211585C3E2}"/>
                  </a:ext>
                </a:extLst>
              </p:cNvPr>
              <p:cNvSpPr/>
              <p:nvPr/>
            </p:nvSpPr>
            <p:spPr>
              <a:xfrm>
                <a:off x="347072" y="3857590"/>
                <a:ext cx="3687039" cy="576786"/>
              </a:xfrm>
              <a:prstGeom prst="wedgeRoundRectCallout">
                <a:avLst>
                  <a:gd name="adj1" fmla="val -16065"/>
                  <a:gd name="adj2" fmla="val -156921"/>
                  <a:gd name="adj3" fmla="val 16667"/>
                </a:avLst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Activation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/>
                  <a:t> on layer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/>
                  <a:t> for the </a:t>
                </a:r>
                <a:br>
                  <a:rPr lang="en-US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th</m:t>
                        </m:r>
                      </m:sup>
                    </m:sSup>
                  </m:oMath>
                </a14:m>
                <a:r>
                  <a:rPr lang="en-US"/>
                  <a:t> datapoint in the mini-batch </a:t>
                </a:r>
              </a:p>
            </p:txBody>
          </p:sp>
        </mc:Choice>
        <mc:Fallback>
          <p:sp>
            <p:nvSpPr>
              <p:cNvPr id="145" name="Rounded Rectangular Callout 144">
                <a:extLst>
                  <a:ext uri="{FF2B5EF4-FFF2-40B4-BE49-F238E27FC236}">
                    <a16:creationId xmlns:a16="http://schemas.microsoft.com/office/drawing/2014/main" id="{24274940-EB73-2749-A50D-1B211585C3E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072" y="3857590"/>
                <a:ext cx="3687039" cy="576786"/>
              </a:xfrm>
              <a:prstGeom prst="wedgeRoundRectCallout">
                <a:avLst>
                  <a:gd name="adj1" fmla="val -16065"/>
                  <a:gd name="adj2" fmla="val -156921"/>
                  <a:gd name="adj3" fmla="val 16667"/>
                </a:avLst>
              </a:prstGeom>
              <a:blipFill>
                <a:blip r:embed="rId7"/>
                <a:stretch>
                  <a:fillRect b="-104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6" name="Rounded Rectangular Callout 145">
                <a:extLst>
                  <a:ext uri="{FF2B5EF4-FFF2-40B4-BE49-F238E27FC236}">
                    <a16:creationId xmlns:a16="http://schemas.microsoft.com/office/drawing/2014/main" id="{F91C4216-5E55-1198-06D5-AD0FDB555471}"/>
                  </a:ext>
                </a:extLst>
              </p:cNvPr>
              <p:cNvSpPr/>
              <p:nvPr/>
            </p:nvSpPr>
            <p:spPr>
              <a:xfrm>
                <a:off x="4439243" y="3852765"/>
                <a:ext cx="2731129" cy="576787"/>
              </a:xfrm>
              <a:prstGeom prst="wedgeRoundRectCallout">
                <a:avLst>
                  <a:gd name="adj1" fmla="val -29807"/>
                  <a:gd name="adj2" fmla="val -145172"/>
                  <a:gd name="adj3" fmla="val 16667"/>
                </a:avLst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Mean over the mini-batch of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r>
                  <a:rPr lang="en-US"/>
                  <a:t> datapoints </a:t>
                </a:r>
              </a:p>
            </p:txBody>
          </p:sp>
        </mc:Choice>
        <mc:Fallback>
          <p:sp>
            <p:nvSpPr>
              <p:cNvPr id="146" name="Rounded Rectangular Callout 145">
                <a:extLst>
                  <a:ext uri="{FF2B5EF4-FFF2-40B4-BE49-F238E27FC236}">
                    <a16:creationId xmlns:a16="http://schemas.microsoft.com/office/drawing/2014/main" id="{F91C4216-5E55-1198-06D5-AD0FDB55547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9243" y="3852765"/>
                <a:ext cx="2731129" cy="576787"/>
              </a:xfrm>
              <a:prstGeom prst="wedgeRoundRectCallout">
                <a:avLst>
                  <a:gd name="adj1" fmla="val -29807"/>
                  <a:gd name="adj2" fmla="val -145172"/>
                  <a:gd name="adj3" fmla="val 16667"/>
                </a:avLst>
              </a:prstGeom>
              <a:blipFill>
                <a:blip r:embed="rId8"/>
                <a:stretch>
                  <a:fillRect b="-9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7" name="Rounded Rectangular Callout 146">
                <a:extLst>
                  <a:ext uri="{FF2B5EF4-FFF2-40B4-BE49-F238E27FC236}">
                    <a16:creationId xmlns:a16="http://schemas.microsoft.com/office/drawing/2014/main" id="{790B1817-C806-6D98-E940-371B395C2F96}"/>
                  </a:ext>
                </a:extLst>
              </p:cNvPr>
              <p:cNvSpPr/>
              <p:nvPr/>
            </p:nvSpPr>
            <p:spPr>
              <a:xfrm>
                <a:off x="7482724" y="3852764"/>
                <a:ext cx="3066282" cy="576788"/>
              </a:xfrm>
              <a:prstGeom prst="wedgeRoundRectCallout">
                <a:avLst>
                  <a:gd name="adj1" fmla="val -28775"/>
                  <a:gd name="adj2" fmla="val -147373"/>
                  <a:gd name="adj3" fmla="val 16667"/>
                </a:avLst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Variance over the mini-batch of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r>
                  <a:rPr lang="en-US"/>
                  <a:t> datapoints </a:t>
                </a:r>
              </a:p>
            </p:txBody>
          </p:sp>
        </mc:Choice>
        <mc:Fallback>
          <p:sp>
            <p:nvSpPr>
              <p:cNvPr id="147" name="Rounded Rectangular Callout 146">
                <a:extLst>
                  <a:ext uri="{FF2B5EF4-FFF2-40B4-BE49-F238E27FC236}">
                    <a16:creationId xmlns:a16="http://schemas.microsoft.com/office/drawing/2014/main" id="{790B1817-C806-6D98-E940-371B395C2F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2724" y="3852764"/>
                <a:ext cx="3066282" cy="576788"/>
              </a:xfrm>
              <a:prstGeom prst="wedgeRoundRectCallout">
                <a:avLst>
                  <a:gd name="adj1" fmla="val -28775"/>
                  <a:gd name="adj2" fmla="val -147373"/>
                  <a:gd name="adj3" fmla="val 16667"/>
                </a:avLst>
              </a:prstGeom>
              <a:blipFill>
                <a:blip r:embed="rId9"/>
                <a:stretch>
                  <a:fillRect b="-96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D6C56E5D-71C1-266F-CD67-08E9ECD321F5}"/>
              </a:ext>
            </a:extLst>
          </p:cNvPr>
          <p:cNvGrpSpPr/>
          <p:nvPr/>
        </p:nvGrpSpPr>
        <p:grpSpPr>
          <a:xfrm>
            <a:off x="2668546" y="4615937"/>
            <a:ext cx="7150643" cy="2021273"/>
            <a:chOff x="4717495" y="4538379"/>
            <a:chExt cx="7150643" cy="2021273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3C21368-88D6-0A4A-FC15-D9872A021D62}"/>
                </a:ext>
              </a:extLst>
            </p:cNvPr>
            <p:cNvGrpSpPr/>
            <p:nvPr/>
          </p:nvGrpSpPr>
          <p:grpSpPr>
            <a:xfrm>
              <a:off x="4717495" y="4884171"/>
              <a:ext cx="324888" cy="1380278"/>
              <a:chOff x="784879" y="3090306"/>
              <a:chExt cx="324888" cy="1380278"/>
            </a:xfrm>
          </p:grpSpPr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38" name="Oval 137">
                    <a:extLst>
                      <a:ext uri="{FF2B5EF4-FFF2-40B4-BE49-F238E27FC236}">
                        <a16:creationId xmlns:a16="http://schemas.microsoft.com/office/drawing/2014/main" id="{C0B32934-EFFD-3F73-5CE2-6D507446B588}"/>
                      </a:ext>
                    </a:extLst>
                  </p:cNvPr>
                  <p:cNvSpPr/>
                  <p:nvPr/>
                </p:nvSpPr>
                <p:spPr>
                  <a:xfrm>
                    <a:off x="784879" y="3090306"/>
                    <a:ext cx="324888" cy="324888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91440" tIns="0" rIns="0" bIns="9144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n-US" sz="2000"/>
                  </a:p>
                </p:txBody>
              </p:sp>
            </mc:Choice>
            <mc:Fallback>
              <p:sp>
                <p:nvSpPr>
                  <p:cNvPr id="138" name="Oval 137">
                    <a:extLst>
                      <a:ext uri="{FF2B5EF4-FFF2-40B4-BE49-F238E27FC236}">
                        <a16:creationId xmlns:a16="http://schemas.microsoft.com/office/drawing/2014/main" id="{C0B32934-EFFD-3F73-5CE2-6D507446B588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4879" y="3090306"/>
                    <a:ext cx="324888" cy="324888"/>
                  </a:xfrm>
                  <a:prstGeom prst="ellipse">
                    <a:avLst/>
                  </a:prstGeom>
                  <a:blipFill>
                    <a:blip r:embed="rId10"/>
                    <a:stretch>
                      <a:fillRect l="-3571" r="-3571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39" name="Oval 138">
                    <a:extLst>
                      <a:ext uri="{FF2B5EF4-FFF2-40B4-BE49-F238E27FC236}">
                        <a16:creationId xmlns:a16="http://schemas.microsoft.com/office/drawing/2014/main" id="{10F27050-3E80-27D8-B4D5-F9A20B81FC4B}"/>
                      </a:ext>
                    </a:extLst>
                  </p:cNvPr>
                  <p:cNvSpPr/>
                  <p:nvPr/>
                </p:nvSpPr>
                <p:spPr>
                  <a:xfrm>
                    <a:off x="784879" y="3491415"/>
                    <a:ext cx="324888" cy="324888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91440" tIns="0" rIns="0" bIns="9144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n-US" sz="2000"/>
                  </a:p>
                </p:txBody>
              </p:sp>
            </mc:Choice>
            <mc:Fallback>
              <p:sp>
                <p:nvSpPr>
                  <p:cNvPr id="139" name="Oval 138">
                    <a:extLst>
                      <a:ext uri="{FF2B5EF4-FFF2-40B4-BE49-F238E27FC236}">
                        <a16:creationId xmlns:a16="http://schemas.microsoft.com/office/drawing/2014/main" id="{10F27050-3E80-27D8-B4D5-F9A20B81FC4B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4879" y="3491415"/>
                    <a:ext cx="324888" cy="324888"/>
                  </a:xfrm>
                  <a:prstGeom prst="ellipse">
                    <a:avLst/>
                  </a:prstGeom>
                  <a:blipFill>
                    <a:blip r:embed="rId11"/>
                    <a:stretch>
                      <a:fillRect l="-3571" r="-3571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40" name="Oval 139">
                    <a:extLst>
                      <a:ext uri="{FF2B5EF4-FFF2-40B4-BE49-F238E27FC236}">
                        <a16:creationId xmlns:a16="http://schemas.microsoft.com/office/drawing/2014/main" id="{B318F47A-18C5-AE0E-739F-90ED823B0B35}"/>
                      </a:ext>
                    </a:extLst>
                  </p:cNvPr>
                  <p:cNvSpPr/>
                  <p:nvPr/>
                </p:nvSpPr>
                <p:spPr>
                  <a:xfrm>
                    <a:off x="784879" y="4145696"/>
                    <a:ext cx="324888" cy="324888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91440" tIns="0" rIns="0" bIns="91440"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sub>
                          </m:sSub>
                        </m:oMath>
                      </m:oMathPara>
                    </a14:m>
                    <a:endParaRPr lang="en-US" sz="2000"/>
                  </a:p>
                </p:txBody>
              </p:sp>
            </mc:Choice>
            <mc:Fallback>
              <p:sp>
                <p:nvSpPr>
                  <p:cNvPr id="140" name="Oval 139">
                    <a:extLst>
                      <a:ext uri="{FF2B5EF4-FFF2-40B4-BE49-F238E27FC236}">
                        <a16:creationId xmlns:a16="http://schemas.microsoft.com/office/drawing/2014/main" id="{B318F47A-18C5-AE0E-739F-90ED823B0B3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4879" y="4145696"/>
                    <a:ext cx="324888" cy="324888"/>
                  </a:xfrm>
                  <a:prstGeom prst="ellipse">
                    <a:avLst/>
                  </a:prstGeom>
                  <a:blipFill>
                    <a:blip r:embed="rId12"/>
                    <a:stretch>
                      <a:fillRect l="-7143" r="-714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485133F1-69D5-5B88-C909-62E8B4DB64B3}"/>
                  </a:ext>
                </a:extLst>
              </p:cNvPr>
              <p:cNvGrpSpPr/>
              <p:nvPr/>
            </p:nvGrpSpPr>
            <p:grpSpPr>
              <a:xfrm>
                <a:off x="932465" y="3892524"/>
                <a:ext cx="29715" cy="176951"/>
                <a:chOff x="1910281" y="4632254"/>
                <a:chExt cx="45720" cy="272256"/>
              </a:xfrm>
            </p:grpSpPr>
            <p:sp>
              <p:nvSpPr>
                <p:cNvPr id="142" name="Oval 141">
                  <a:extLst>
                    <a:ext uri="{FF2B5EF4-FFF2-40B4-BE49-F238E27FC236}">
                      <a16:creationId xmlns:a16="http://schemas.microsoft.com/office/drawing/2014/main" id="{8FC1E59A-B59E-2208-070D-BCDAED212F51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sp>
              <p:nvSpPr>
                <p:cNvPr id="143" name="Oval 142">
                  <a:extLst>
                    <a:ext uri="{FF2B5EF4-FFF2-40B4-BE49-F238E27FC236}">
                      <a16:creationId xmlns:a16="http://schemas.microsoft.com/office/drawing/2014/main" id="{427BE0CB-A581-406B-E022-E971D2337C39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sp>
              <p:nvSpPr>
                <p:cNvPr id="144" name="Oval 143">
                  <a:extLst>
                    <a:ext uri="{FF2B5EF4-FFF2-40B4-BE49-F238E27FC236}">
                      <a16:creationId xmlns:a16="http://schemas.microsoft.com/office/drawing/2014/main" id="{18D9C649-0613-85B5-1600-EF59545E0EFC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</p:grp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71D3DC8-A497-EAAF-17D1-37355D2E41F8}"/>
                </a:ext>
              </a:extLst>
            </p:cNvPr>
            <p:cNvGrpSpPr/>
            <p:nvPr/>
          </p:nvGrpSpPr>
          <p:grpSpPr>
            <a:xfrm>
              <a:off x="5744464" y="4648452"/>
              <a:ext cx="1321711" cy="1900572"/>
              <a:chOff x="2142150" y="2951787"/>
              <a:chExt cx="1321711" cy="1900572"/>
            </a:xfrm>
          </p:grpSpPr>
          <p:grpSp>
            <p:nvGrpSpPr>
              <p:cNvPr id="113" name="Group 112">
                <a:extLst>
                  <a:ext uri="{FF2B5EF4-FFF2-40B4-BE49-F238E27FC236}">
                    <a16:creationId xmlns:a16="http://schemas.microsoft.com/office/drawing/2014/main" id="{796EA4EA-6E20-8CD4-E8AC-6662C6AF394A}"/>
                  </a:ext>
                </a:extLst>
              </p:cNvPr>
              <p:cNvGrpSpPr/>
              <p:nvPr/>
            </p:nvGrpSpPr>
            <p:grpSpPr>
              <a:xfrm>
                <a:off x="2829630" y="4061681"/>
                <a:ext cx="29715" cy="176951"/>
                <a:chOff x="1910281" y="4632254"/>
                <a:chExt cx="45720" cy="272256"/>
              </a:xfrm>
            </p:grpSpPr>
            <p:sp>
              <p:nvSpPr>
                <p:cNvPr id="135" name="Oval 134">
                  <a:extLst>
                    <a:ext uri="{FF2B5EF4-FFF2-40B4-BE49-F238E27FC236}">
                      <a16:creationId xmlns:a16="http://schemas.microsoft.com/office/drawing/2014/main" id="{6B7C233C-E229-7527-95E6-A46BE88CE875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36" name="Oval 135">
                  <a:extLst>
                    <a:ext uri="{FF2B5EF4-FFF2-40B4-BE49-F238E27FC236}">
                      <a16:creationId xmlns:a16="http://schemas.microsoft.com/office/drawing/2014/main" id="{DBA5B4F0-8E02-7CD2-3F9E-816DD577D1D8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37" name="Oval 136">
                  <a:extLst>
                    <a:ext uri="{FF2B5EF4-FFF2-40B4-BE49-F238E27FC236}">
                      <a16:creationId xmlns:a16="http://schemas.microsoft.com/office/drawing/2014/main" id="{0ABC3F85-C142-AA0B-1E6B-87D28AA6DA29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grpSp>
            <p:nvGrpSpPr>
              <p:cNvPr id="114" name="Group 113">
                <a:extLst>
                  <a:ext uri="{FF2B5EF4-FFF2-40B4-BE49-F238E27FC236}">
                    <a16:creationId xmlns:a16="http://schemas.microsoft.com/office/drawing/2014/main" id="{099E425F-1D73-09EF-881B-D891F93F8BE5}"/>
                  </a:ext>
                </a:extLst>
              </p:cNvPr>
              <p:cNvGrpSpPr/>
              <p:nvPr/>
            </p:nvGrpSpPr>
            <p:grpSpPr>
              <a:xfrm>
                <a:off x="2142150" y="2951787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29" name="Oval 128">
                      <a:extLst>
                        <a:ext uri="{FF2B5EF4-FFF2-40B4-BE49-F238E27FC236}">
                          <a16:creationId xmlns:a16="http://schemas.microsoft.com/office/drawing/2014/main" id="{C014B9E4-4C02-873D-378B-26D8F8B8A6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29" name="Oval 128">
                      <a:extLst>
                        <a:ext uri="{FF2B5EF4-FFF2-40B4-BE49-F238E27FC236}">
                          <a16:creationId xmlns:a16="http://schemas.microsoft.com/office/drawing/2014/main" id="{C014B9E4-4C02-873D-378B-26D8F8B8A678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30" name="Right Arrow 129">
                  <a:extLst>
                    <a:ext uri="{FF2B5EF4-FFF2-40B4-BE49-F238E27FC236}">
                      <a16:creationId xmlns:a16="http://schemas.microsoft.com/office/drawing/2014/main" id="{E49A82BE-8493-9450-D0FB-1C5DFF96C0C6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31" name="Group 130">
                  <a:extLst>
                    <a:ext uri="{FF2B5EF4-FFF2-40B4-BE49-F238E27FC236}">
                      <a16:creationId xmlns:a16="http://schemas.microsoft.com/office/drawing/2014/main" id="{59AF4606-F8A1-ED8E-EF90-09D3546D778F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33" name="Oval 132">
                    <a:extLst>
                      <a:ext uri="{FF2B5EF4-FFF2-40B4-BE49-F238E27FC236}">
                        <a16:creationId xmlns:a16="http://schemas.microsoft.com/office/drawing/2014/main" id="{80128224-5FDB-A5F9-2D88-F9EA43967EBA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34" name="Oval 133">
                        <a:extLst>
                          <a:ext uri="{FF2B5EF4-FFF2-40B4-BE49-F238E27FC236}">
                            <a16:creationId xmlns:a16="http://schemas.microsoft.com/office/drawing/2014/main" id="{5F016543-2760-2B19-3156-BB38143FF4C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34" name="Oval 133">
                        <a:extLst>
                          <a:ext uri="{FF2B5EF4-FFF2-40B4-BE49-F238E27FC236}">
                            <a16:creationId xmlns:a16="http://schemas.microsoft.com/office/drawing/2014/main" id="{5F016543-2760-2B19-3156-BB38143FF4CF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4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32" name="TextBox 131">
                      <a:extLst>
                        <a:ext uri="{FF2B5EF4-FFF2-40B4-BE49-F238E27FC236}">
                          <a16:creationId xmlns:a16="http://schemas.microsoft.com/office/drawing/2014/main" id="{436817B3-6F81-D7D7-D888-33D3123E5D5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32" name="TextBox 131">
                      <a:extLst>
                        <a:ext uri="{FF2B5EF4-FFF2-40B4-BE49-F238E27FC236}">
                          <a16:creationId xmlns:a16="http://schemas.microsoft.com/office/drawing/2014/main" id="{436817B3-6F81-D7D7-D888-33D3123E5D5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15"/>
                      <a:stretch>
                        <a:fillRect l="-30000" r="-20000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062EDD76-089F-AE66-3F37-D4458F86B67E}"/>
                  </a:ext>
                </a:extLst>
              </p:cNvPr>
              <p:cNvGrpSpPr/>
              <p:nvPr/>
            </p:nvGrpSpPr>
            <p:grpSpPr>
              <a:xfrm>
                <a:off x="2142150" y="351250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23" name="Oval 122">
                      <a:extLst>
                        <a:ext uri="{FF2B5EF4-FFF2-40B4-BE49-F238E27FC236}">
                          <a16:creationId xmlns:a16="http://schemas.microsoft.com/office/drawing/2014/main" id="{3A2676C4-4B51-8C68-4C39-1E897759EB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23" name="Oval 122">
                      <a:extLst>
                        <a:ext uri="{FF2B5EF4-FFF2-40B4-BE49-F238E27FC236}">
                          <a16:creationId xmlns:a16="http://schemas.microsoft.com/office/drawing/2014/main" id="{3A2676C4-4B51-8C68-4C39-1E897759EBD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24" name="Right Arrow 123">
                  <a:extLst>
                    <a:ext uri="{FF2B5EF4-FFF2-40B4-BE49-F238E27FC236}">
                      <a16:creationId xmlns:a16="http://schemas.microsoft.com/office/drawing/2014/main" id="{D9CAFD34-2662-C43A-EC1B-2AB80FF09CE4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25" name="Group 124">
                  <a:extLst>
                    <a:ext uri="{FF2B5EF4-FFF2-40B4-BE49-F238E27FC236}">
                      <a16:creationId xmlns:a16="http://schemas.microsoft.com/office/drawing/2014/main" id="{BEEF04CD-B9EA-D85F-CE4A-9D2A7B16F99D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27" name="Oval 126">
                    <a:extLst>
                      <a:ext uri="{FF2B5EF4-FFF2-40B4-BE49-F238E27FC236}">
                        <a16:creationId xmlns:a16="http://schemas.microsoft.com/office/drawing/2014/main" id="{D6DF1FD0-610C-61C8-A5A5-9A331C59C9B2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28" name="Oval 127">
                        <a:extLst>
                          <a:ext uri="{FF2B5EF4-FFF2-40B4-BE49-F238E27FC236}">
                            <a16:creationId xmlns:a16="http://schemas.microsoft.com/office/drawing/2014/main" id="{440C1C8F-0EAC-E3A1-5A7A-2EB27FD0427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28" name="Oval 127">
                        <a:extLst>
                          <a:ext uri="{FF2B5EF4-FFF2-40B4-BE49-F238E27FC236}">
                            <a16:creationId xmlns:a16="http://schemas.microsoft.com/office/drawing/2014/main" id="{440C1C8F-0EAC-E3A1-5A7A-2EB27FD0427F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17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26" name="TextBox 125">
                      <a:extLst>
                        <a:ext uri="{FF2B5EF4-FFF2-40B4-BE49-F238E27FC236}">
                          <a16:creationId xmlns:a16="http://schemas.microsoft.com/office/drawing/2014/main" id="{92652B35-E448-BB68-0E12-13FA15DDB25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26" name="TextBox 125">
                      <a:extLst>
                        <a:ext uri="{FF2B5EF4-FFF2-40B4-BE49-F238E27FC236}">
                          <a16:creationId xmlns:a16="http://schemas.microsoft.com/office/drawing/2014/main" id="{92652B35-E448-BB68-0E12-13FA15DDB25D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18"/>
                      <a:stretch>
                        <a:fillRect l="-30000" r="-20000" b="-1428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6" name="Group 115">
                <a:extLst>
                  <a:ext uri="{FF2B5EF4-FFF2-40B4-BE49-F238E27FC236}">
                    <a16:creationId xmlns:a16="http://schemas.microsoft.com/office/drawing/2014/main" id="{F1064F35-BAB7-6D21-F245-76EECC6DEE68}"/>
                  </a:ext>
                </a:extLst>
              </p:cNvPr>
              <p:cNvGrpSpPr/>
              <p:nvPr/>
            </p:nvGrpSpPr>
            <p:grpSpPr>
              <a:xfrm>
                <a:off x="2142150" y="4375146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17" name="Oval 116">
                      <a:extLst>
                        <a:ext uri="{FF2B5EF4-FFF2-40B4-BE49-F238E27FC236}">
                          <a16:creationId xmlns:a16="http://schemas.microsoft.com/office/drawing/2014/main" id="{B9620111-7F55-6253-1A32-7F99C152BE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(1)</m:t>
                                    </m:r>
                                  </m:sup>
                                </m:sSup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17" name="Oval 116">
                      <a:extLst>
                        <a:ext uri="{FF2B5EF4-FFF2-40B4-BE49-F238E27FC236}">
                          <a16:creationId xmlns:a16="http://schemas.microsoft.com/office/drawing/2014/main" id="{B9620111-7F55-6253-1A32-7F99C152BE6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19"/>
                      <a:stretch>
                        <a:fillRect r="-5128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8" name="Right Arrow 117">
                  <a:extLst>
                    <a:ext uri="{FF2B5EF4-FFF2-40B4-BE49-F238E27FC236}">
                      <a16:creationId xmlns:a16="http://schemas.microsoft.com/office/drawing/2014/main" id="{34D13A58-A8C6-1BD5-10ED-9F6D7B810E57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19" name="Group 118">
                  <a:extLst>
                    <a:ext uri="{FF2B5EF4-FFF2-40B4-BE49-F238E27FC236}">
                      <a16:creationId xmlns:a16="http://schemas.microsoft.com/office/drawing/2014/main" id="{9F100C2C-C6CA-A7D8-8E79-3B0F34EE6AE0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21" name="Oval 120">
                    <a:extLst>
                      <a:ext uri="{FF2B5EF4-FFF2-40B4-BE49-F238E27FC236}">
                        <a16:creationId xmlns:a16="http://schemas.microsoft.com/office/drawing/2014/main" id="{5A92794F-3963-A704-18D6-8B99D37B3F3B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22" name="Oval 121">
                        <a:extLst>
                          <a:ext uri="{FF2B5EF4-FFF2-40B4-BE49-F238E27FC236}">
                            <a16:creationId xmlns:a16="http://schemas.microsoft.com/office/drawing/2014/main" id="{18F5693E-DCEC-0DB1-CD73-DD692386F98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(1)</m:t>
                                      </m:r>
                                    </m:sup>
                                  </m:sSup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22" name="Oval 121">
                        <a:extLst>
                          <a:ext uri="{FF2B5EF4-FFF2-40B4-BE49-F238E27FC236}">
                            <a16:creationId xmlns:a16="http://schemas.microsoft.com/office/drawing/2014/main" id="{18F5693E-DCEC-0DB1-CD73-DD692386F982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20"/>
                        <a:stretch>
                          <a:fillRect l="-2500" r="-7500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20" name="TextBox 119">
                      <a:extLst>
                        <a:ext uri="{FF2B5EF4-FFF2-40B4-BE49-F238E27FC236}">
                          <a16:creationId xmlns:a16="http://schemas.microsoft.com/office/drawing/2014/main" id="{01108C88-12D2-967F-040C-E398AE042BA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20" name="TextBox 119">
                      <a:extLst>
                        <a:ext uri="{FF2B5EF4-FFF2-40B4-BE49-F238E27FC236}">
                          <a16:creationId xmlns:a16="http://schemas.microsoft.com/office/drawing/2014/main" id="{01108C88-12D2-967F-040C-E398AE042BA6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18"/>
                      <a:stretch>
                        <a:fillRect l="-30000" r="-20000" b="-1428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A73CB27C-7ABC-8A7E-04AB-BB4F3E2D9816}"/>
                </a:ext>
              </a:extLst>
            </p:cNvPr>
            <p:cNvGrpSpPr/>
            <p:nvPr/>
          </p:nvGrpSpPr>
          <p:grpSpPr>
            <a:xfrm>
              <a:off x="8176890" y="4659080"/>
              <a:ext cx="1321711" cy="1900572"/>
              <a:chOff x="2142150" y="2951787"/>
              <a:chExt cx="1321711" cy="1900572"/>
            </a:xfrm>
          </p:grpSpPr>
          <p:grpSp>
            <p:nvGrpSpPr>
              <p:cNvPr id="88" name="Group 87">
                <a:extLst>
                  <a:ext uri="{FF2B5EF4-FFF2-40B4-BE49-F238E27FC236}">
                    <a16:creationId xmlns:a16="http://schemas.microsoft.com/office/drawing/2014/main" id="{CB80F60C-F587-44FA-FD76-DB222DDEA123}"/>
                  </a:ext>
                </a:extLst>
              </p:cNvPr>
              <p:cNvGrpSpPr/>
              <p:nvPr/>
            </p:nvGrpSpPr>
            <p:grpSpPr>
              <a:xfrm>
                <a:off x="2829630" y="4061681"/>
                <a:ext cx="29715" cy="176951"/>
                <a:chOff x="1910281" y="4632254"/>
                <a:chExt cx="45720" cy="272256"/>
              </a:xfrm>
            </p:grpSpPr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58F76F08-502B-17AA-91B0-6D7D75B90EF2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11" name="Oval 110">
                  <a:extLst>
                    <a:ext uri="{FF2B5EF4-FFF2-40B4-BE49-F238E27FC236}">
                      <a16:creationId xmlns:a16="http://schemas.microsoft.com/office/drawing/2014/main" id="{AD312699-6109-520F-2B15-B566C1FD4D4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112" name="Oval 111">
                  <a:extLst>
                    <a:ext uri="{FF2B5EF4-FFF2-40B4-BE49-F238E27FC236}">
                      <a16:creationId xmlns:a16="http://schemas.microsoft.com/office/drawing/2014/main" id="{1B7C8900-2F51-2D54-44D3-A9917D28D489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9FEF7409-2DE5-AEAC-E23D-6892619520E1}"/>
                  </a:ext>
                </a:extLst>
              </p:cNvPr>
              <p:cNvGrpSpPr/>
              <p:nvPr/>
            </p:nvGrpSpPr>
            <p:grpSpPr>
              <a:xfrm>
                <a:off x="2142150" y="2951787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04" name="Oval 103">
                      <a:extLst>
                        <a:ext uri="{FF2B5EF4-FFF2-40B4-BE49-F238E27FC236}">
                          <a16:creationId xmlns:a16="http://schemas.microsoft.com/office/drawing/2014/main" id="{90CD9220-DB6F-B97D-BDD3-4C9E25AFFF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104" name="Oval 103">
                      <a:extLst>
                        <a:ext uri="{FF2B5EF4-FFF2-40B4-BE49-F238E27FC236}">
                          <a16:creationId xmlns:a16="http://schemas.microsoft.com/office/drawing/2014/main" id="{90CD9220-DB6F-B97D-BDD3-4C9E25AFFF3E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1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5" name="Right Arrow 104">
                  <a:extLst>
                    <a:ext uri="{FF2B5EF4-FFF2-40B4-BE49-F238E27FC236}">
                      <a16:creationId xmlns:a16="http://schemas.microsoft.com/office/drawing/2014/main" id="{D28413C1-4324-1064-6D26-15D0D952633F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06" name="Group 105">
                  <a:extLst>
                    <a:ext uri="{FF2B5EF4-FFF2-40B4-BE49-F238E27FC236}">
                      <a16:creationId xmlns:a16="http://schemas.microsoft.com/office/drawing/2014/main" id="{C2B0D8D5-F07C-EE83-46D8-05E080D3F57B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08" name="Oval 107">
                    <a:extLst>
                      <a:ext uri="{FF2B5EF4-FFF2-40B4-BE49-F238E27FC236}">
                        <a16:creationId xmlns:a16="http://schemas.microsoft.com/office/drawing/2014/main" id="{5D078565-93B7-2BF6-9474-5E12CC80F671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09" name="Oval 108">
                        <a:extLst>
                          <a:ext uri="{FF2B5EF4-FFF2-40B4-BE49-F238E27FC236}">
                            <a16:creationId xmlns:a16="http://schemas.microsoft.com/office/drawing/2014/main" id="{8AE1B10E-2399-9260-BA8A-28EA86E40B3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09" name="Oval 108">
                        <a:extLst>
                          <a:ext uri="{FF2B5EF4-FFF2-40B4-BE49-F238E27FC236}">
                            <a16:creationId xmlns:a16="http://schemas.microsoft.com/office/drawing/2014/main" id="{8AE1B10E-2399-9260-BA8A-28EA86E40B38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22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07" name="TextBox 106">
                      <a:extLst>
                        <a:ext uri="{FF2B5EF4-FFF2-40B4-BE49-F238E27FC236}">
                          <a16:creationId xmlns:a16="http://schemas.microsoft.com/office/drawing/2014/main" id="{A6906302-FD08-63AF-6AAE-2D705F2ADAD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07" name="TextBox 106">
                      <a:extLst>
                        <a:ext uri="{FF2B5EF4-FFF2-40B4-BE49-F238E27FC236}">
                          <a16:creationId xmlns:a16="http://schemas.microsoft.com/office/drawing/2014/main" id="{A6906302-FD08-63AF-6AAE-2D705F2ADAD5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23"/>
                      <a:stretch>
                        <a:fillRect l="-30000" r="-30000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90" name="Group 89">
                <a:extLst>
                  <a:ext uri="{FF2B5EF4-FFF2-40B4-BE49-F238E27FC236}">
                    <a16:creationId xmlns:a16="http://schemas.microsoft.com/office/drawing/2014/main" id="{693D4947-74D0-B1ED-27D7-641C9DBD96C2}"/>
                  </a:ext>
                </a:extLst>
              </p:cNvPr>
              <p:cNvGrpSpPr/>
              <p:nvPr/>
            </p:nvGrpSpPr>
            <p:grpSpPr>
              <a:xfrm>
                <a:off x="2142150" y="351250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98" name="Oval 97">
                      <a:extLst>
                        <a:ext uri="{FF2B5EF4-FFF2-40B4-BE49-F238E27FC236}">
                          <a16:creationId xmlns:a16="http://schemas.microsoft.com/office/drawing/2014/main" id="{26CEA6D2-568A-D27B-51ED-AE3C1A059A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98" name="Oval 97">
                      <a:extLst>
                        <a:ext uri="{FF2B5EF4-FFF2-40B4-BE49-F238E27FC236}">
                          <a16:creationId xmlns:a16="http://schemas.microsoft.com/office/drawing/2014/main" id="{26CEA6D2-568A-D27B-51ED-AE3C1A059A0E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9" name="Right Arrow 98">
                  <a:extLst>
                    <a:ext uri="{FF2B5EF4-FFF2-40B4-BE49-F238E27FC236}">
                      <a16:creationId xmlns:a16="http://schemas.microsoft.com/office/drawing/2014/main" id="{41A8A04C-330F-B3EE-F344-B3C79325A08E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100" name="Group 99">
                  <a:extLst>
                    <a:ext uri="{FF2B5EF4-FFF2-40B4-BE49-F238E27FC236}">
                      <a16:creationId xmlns:a16="http://schemas.microsoft.com/office/drawing/2014/main" id="{520E42F6-C40A-215B-1DA2-9CD7A52C6B8B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102" name="Oval 101">
                    <a:extLst>
                      <a:ext uri="{FF2B5EF4-FFF2-40B4-BE49-F238E27FC236}">
                        <a16:creationId xmlns:a16="http://schemas.microsoft.com/office/drawing/2014/main" id="{E8C89B25-D8D9-C9FA-3658-2538869C1544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103" name="Oval 102">
                        <a:extLst>
                          <a:ext uri="{FF2B5EF4-FFF2-40B4-BE49-F238E27FC236}">
                            <a16:creationId xmlns:a16="http://schemas.microsoft.com/office/drawing/2014/main" id="{FE9BF21F-8EA3-77B3-2D33-44117F8F79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103" name="Oval 102">
                        <a:extLst>
                          <a:ext uri="{FF2B5EF4-FFF2-40B4-BE49-F238E27FC236}">
                            <a16:creationId xmlns:a16="http://schemas.microsoft.com/office/drawing/2014/main" id="{FE9BF21F-8EA3-77B3-2D33-44117F8F797E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2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01" name="TextBox 100">
                      <a:extLst>
                        <a:ext uri="{FF2B5EF4-FFF2-40B4-BE49-F238E27FC236}">
                          <a16:creationId xmlns:a16="http://schemas.microsoft.com/office/drawing/2014/main" id="{F7663608-CB8C-34E0-EC8B-43D30EB1EAE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101" name="TextBox 100">
                      <a:extLst>
                        <a:ext uri="{FF2B5EF4-FFF2-40B4-BE49-F238E27FC236}">
                          <a16:creationId xmlns:a16="http://schemas.microsoft.com/office/drawing/2014/main" id="{F7663608-CB8C-34E0-EC8B-43D30EB1EAE5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26"/>
                      <a:stretch>
                        <a:fillRect l="-30000" r="-30000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91" name="Group 90">
                <a:extLst>
                  <a:ext uri="{FF2B5EF4-FFF2-40B4-BE49-F238E27FC236}">
                    <a16:creationId xmlns:a16="http://schemas.microsoft.com/office/drawing/2014/main" id="{C49B5460-A651-93A5-EBD8-E14BA3311443}"/>
                  </a:ext>
                </a:extLst>
              </p:cNvPr>
              <p:cNvGrpSpPr/>
              <p:nvPr/>
            </p:nvGrpSpPr>
            <p:grpSpPr>
              <a:xfrm>
                <a:off x="2142150" y="4375146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9E4D6EFF-8787-193A-4A6E-2BCB1F6DF2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Sup>
                              <m:sSub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(2)</m:t>
                                    </m:r>
                                  </m:sup>
                                </m:sSup>
                              </m:sub>
                              <m:sup>
                                <m:d>
                                  <m:dPr>
                                    <m:ctrlP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chemeClr val="accent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oMath>
                        </m:oMathPara>
                      </a14:m>
                      <a:endParaRPr lang="en-US" sz="1600">
                        <a:solidFill>
                          <a:schemeClr val="accent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9E4D6EFF-8787-193A-4A6E-2BCB1F6DF2B7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7"/>
                      <a:stretch>
                        <a:fillRect r="-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3" name="Right Arrow 92">
                  <a:extLst>
                    <a:ext uri="{FF2B5EF4-FFF2-40B4-BE49-F238E27FC236}">
                      <a16:creationId xmlns:a16="http://schemas.microsoft.com/office/drawing/2014/main" id="{4763A696-F81B-6268-F83C-2B0433DB4021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94" name="Group 93">
                  <a:extLst>
                    <a:ext uri="{FF2B5EF4-FFF2-40B4-BE49-F238E27FC236}">
                      <a16:creationId xmlns:a16="http://schemas.microsoft.com/office/drawing/2014/main" id="{5B174CB4-80A1-8F94-3084-9E48C5D1A31F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96" name="Oval 95">
                    <a:extLst>
                      <a:ext uri="{FF2B5EF4-FFF2-40B4-BE49-F238E27FC236}">
                        <a16:creationId xmlns:a16="http://schemas.microsoft.com/office/drawing/2014/main" id="{527D4954-C825-3328-0336-8895A0D93FBC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97" name="Oval 96">
                        <a:extLst>
                          <a:ext uri="{FF2B5EF4-FFF2-40B4-BE49-F238E27FC236}">
                            <a16:creationId xmlns:a16="http://schemas.microsoft.com/office/drawing/2014/main" id="{8396CF67-1CF6-73A1-5DB6-A4A341CE957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p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(2)</m:t>
                                      </m:r>
                                    </m:sup>
                                  </m:sSup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97" name="Oval 96">
                        <a:extLst>
                          <a:ext uri="{FF2B5EF4-FFF2-40B4-BE49-F238E27FC236}">
                            <a16:creationId xmlns:a16="http://schemas.microsoft.com/office/drawing/2014/main" id="{8396CF67-1CF6-73A1-5DB6-A4A341CE957D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28"/>
                        <a:stretch>
                          <a:fillRect l="-2564" r="-7692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95" name="TextBox 94">
                      <a:extLst>
                        <a:ext uri="{FF2B5EF4-FFF2-40B4-BE49-F238E27FC236}">
                          <a16:creationId xmlns:a16="http://schemas.microsoft.com/office/drawing/2014/main" id="{61B89824-3807-FCD6-2F45-4648014143B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95" name="TextBox 94">
                      <a:extLst>
                        <a:ext uri="{FF2B5EF4-FFF2-40B4-BE49-F238E27FC236}">
                          <a16:creationId xmlns:a16="http://schemas.microsoft.com/office/drawing/2014/main" id="{61B89824-3807-FCD6-2F45-4648014143B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26"/>
                      <a:stretch>
                        <a:fillRect l="-30000" r="-30000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409B7C83-4A37-B3F5-EDB4-23A35EF0B83B}"/>
                </a:ext>
              </a:extLst>
            </p:cNvPr>
            <p:cNvCxnSpPr>
              <a:stCxn id="138" idx="6"/>
              <a:endCxn id="133" idx="2"/>
            </p:cNvCxnSpPr>
            <p:nvPr/>
          </p:nvCxnSpPr>
          <p:spPr>
            <a:xfrm flipV="1">
              <a:off x="5042383" y="4887059"/>
              <a:ext cx="702081" cy="15955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D7A5BE44-E3E0-EDF0-5AFF-045F5E0D98BC}"/>
                </a:ext>
              </a:extLst>
            </p:cNvPr>
            <p:cNvCxnSpPr>
              <a:cxnSpLocks/>
              <a:stCxn id="139" idx="6"/>
              <a:endCxn id="133" idx="3"/>
            </p:cNvCxnSpPr>
            <p:nvPr/>
          </p:nvCxnSpPr>
          <p:spPr>
            <a:xfrm flipV="1">
              <a:off x="5042383" y="4941676"/>
              <a:ext cx="724705" cy="50604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ACC20981-D9BF-2226-BBC6-93D9A96590B8}"/>
                </a:ext>
              </a:extLst>
            </p:cNvPr>
            <p:cNvCxnSpPr>
              <a:cxnSpLocks/>
              <a:stCxn id="140" idx="6"/>
              <a:endCxn id="133" idx="4"/>
            </p:cNvCxnSpPr>
            <p:nvPr/>
          </p:nvCxnSpPr>
          <p:spPr>
            <a:xfrm flipV="1">
              <a:off x="5042383" y="4964300"/>
              <a:ext cx="779323" cy="113770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82B4F56E-4E26-C06E-9218-AF2F3061DAEA}"/>
                </a:ext>
              </a:extLst>
            </p:cNvPr>
            <p:cNvCxnSpPr>
              <a:cxnSpLocks/>
              <a:stCxn id="138" idx="6"/>
              <a:endCxn id="127" idx="1"/>
            </p:cNvCxnSpPr>
            <p:nvPr/>
          </p:nvCxnSpPr>
          <p:spPr>
            <a:xfrm>
              <a:off x="5042383" y="5046615"/>
              <a:ext cx="724705" cy="34654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1EE3F848-862B-95B2-89AD-53221DA1EFF9}"/>
                </a:ext>
              </a:extLst>
            </p:cNvPr>
            <p:cNvCxnSpPr>
              <a:cxnSpLocks/>
              <a:stCxn id="139" idx="6"/>
              <a:endCxn id="127" idx="2"/>
            </p:cNvCxnSpPr>
            <p:nvPr/>
          </p:nvCxnSpPr>
          <p:spPr>
            <a:xfrm>
              <a:off x="5042383" y="5447724"/>
              <a:ext cx="702081" cy="5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5ADE0F2C-87D7-9B74-D9A5-6AA40E44DEAE}"/>
                </a:ext>
              </a:extLst>
            </p:cNvPr>
            <p:cNvCxnSpPr>
              <a:cxnSpLocks/>
              <a:stCxn id="140" idx="6"/>
              <a:endCxn id="127" idx="3"/>
            </p:cNvCxnSpPr>
            <p:nvPr/>
          </p:nvCxnSpPr>
          <p:spPr>
            <a:xfrm flipV="1">
              <a:off x="5042383" y="5502393"/>
              <a:ext cx="724705" cy="59961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802577CA-9C50-7FEF-320A-387D7ED4BE7A}"/>
                </a:ext>
              </a:extLst>
            </p:cNvPr>
            <p:cNvCxnSpPr>
              <a:cxnSpLocks/>
              <a:stCxn id="139" idx="6"/>
              <a:endCxn id="121" idx="1"/>
            </p:cNvCxnSpPr>
            <p:nvPr/>
          </p:nvCxnSpPr>
          <p:spPr>
            <a:xfrm>
              <a:off x="5042383" y="5447724"/>
              <a:ext cx="724705" cy="80807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A27F63C4-DDD2-0B8A-28B6-EB068FE8EA73}"/>
                </a:ext>
              </a:extLst>
            </p:cNvPr>
            <p:cNvCxnSpPr>
              <a:cxnSpLocks/>
              <a:stCxn id="140" idx="6"/>
              <a:endCxn id="121" idx="2"/>
            </p:cNvCxnSpPr>
            <p:nvPr/>
          </p:nvCxnSpPr>
          <p:spPr>
            <a:xfrm>
              <a:off x="5042383" y="6102005"/>
              <a:ext cx="702081" cy="20841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86D3178D-F1BB-EC87-A2C1-84DA85AB4A94}"/>
                </a:ext>
              </a:extLst>
            </p:cNvPr>
            <p:cNvCxnSpPr>
              <a:cxnSpLocks/>
              <a:stCxn id="138" idx="6"/>
              <a:endCxn id="121" idx="0"/>
            </p:cNvCxnSpPr>
            <p:nvPr/>
          </p:nvCxnSpPr>
          <p:spPr>
            <a:xfrm>
              <a:off x="5042383" y="5046615"/>
              <a:ext cx="779323" cy="118656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127AD345-C420-12EB-02FC-DFFA439449E0}"/>
                </a:ext>
              </a:extLst>
            </p:cNvPr>
            <p:cNvCxnSpPr>
              <a:cxnSpLocks/>
              <a:stCxn id="148" idx="3"/>
              <a:endCxn id="108" idx="2"/>
            </p:cNvCxnSpPr>
            <p:nvPr/>
          </p:nvCxnSpPr>
          <p:spPr>
            <a:xfrm>
              <a:off x="7475031" y="4885162"/>
              <a:ext cx="701859" cy="125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99C5A717-F67C-EB91-A59C-2E3337422904}"/>
                </a:ext>
              </a:extLst>
            </p:cNvPr>
            <p:cNvCxnSpPr>
              <a:cxnSpLocks/>
              <a:stCxn id="154" idx="3"/>
              <a:endCxn id="108" idx="3"/>
            </p:cNvCxnSpPr>
            <p:nvPr/>
          </p:nvCxnSpPr>
          <p:spPr>
            <a:xfrm flipV="1">
              <a:off x="7482343" y="4952304"/>
              <a:ext cx="717171" cy="48115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60653124-0966-DF64-F198-1526637B4469}"/>
                </a:ext>
              </a:extLst>
            </p:cNvPr>
            <p:cNvCxnSpPr>
              <a:cxnSpLocks/>
              <a:stCxn id="164" idx="3"/>
              <a:endCxn id="108" idx="4"/>
            </p:cNvCxnSpPr>
            <p:nvPr/>
          </p:nvCxnSpPr>
          <p:spPr>
            <a:xfrm flipV="1">
              <a:off x="7482343" y="4974928"/>
              <a:ext cx="771789" cy="134655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A888C141-F2DD-D860-3383-3FFEB7A25495}"/>
                </a:ext>
              </a:extLst>
            </p:cNvPr>
            <p:cNvCxnSpPr>
              <a:cxnSpLocks/>
              <a:stCxn id="148" idx="3"/>
              <a:endCxn id="102" idx="1"/>
            </p:cNvCxnSpPr>
            <p:nvPr/>
          </p:nvCxnSpPr>
          <p:spPr>
            <a:xfrm>
              <a:off x="7475031" y="4885162"/>
              <a:ext cx="724483" cy="51862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E07F8BBB-7117-7A16-7146-D779637FFF10}"/>
                </a:ext>
              </a:extLst>
            </p:cNvPr>
            <p:cNvCxnSpPr>
              <a:cxnSpLocks/>
              <a:stCxn id="154" idx="3"/>
              <a:endCxn id="102" idx="2"/>
            </p:cNvCxnSpPr>
            <p:nvPr/>
          </p:nvCxnSpPr>
          <p:spPr>
            <a:xfrm>
              <a:off x="7482343" y="5433460"/>
              <a:ext cx="694547" cy="2494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69A557E7-E10C-36D2-6034-BC4B4C5367A1}"/>
                </a:ext>
              </a:extLst>
            </p:cNvPr>
            <p:cNvCxnSpPr>
              <a:cxnSpLocks/>
              <a:stCxn id="154" idx="3"/>
              <a:endCxn id="96" idx="1"/>
            </p:cNvCxnSpPr>
            <p:nvPr/>
          </p:nvCxnSpPr>
          <p:spPr>
            <a:xfrm>
              <a:off x="7482343" y="5433460"/>
              <a:ext cx="717171" cy="83296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DB96DD93-F593-6ADA-F67E-202E9F1892C8}"/>
                </a:ext>
              </a:extLst>
            </p:cNvPr>
            <p:cNvCxnSpPr>
              <a:cxnSpLocks/>
              <a:endCxn id="96" idx="0"/>
            </p:cNvCxnSpPr>
            <p:nvPr/>
          </p:nvCxnSpPr>
          <p:spPr>
            <a:xfrm>
              <a:off x="7395369" y="4924968"/>
              <a:ext cx="858763" cy="131883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7F9E61D3-A26F-E8BC-BA7E-E31B69EC35CB}"/>
                </a:ext>
              </a:extLst>
            </p:cNvPr>
            <p:cNvCxnSpPr>
              <a:cxnSpLocks/>
              <a:stCxn id="164" idx="3"/>
              <a:endCxn id="102" idx="3"/>
            </p:cNvCxnSpPr>
            <p:nvPr/>
          </p:nvCxnSpPr>
          <p:spPr>
            <a:xfrm flipV="1">
              <a:off x="7482343" y="5513021"/>
              <a:ext cx="717171" cy="80846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8775791C-B780-EAEE-16C2-08B18AF595A1}"/>
                </a:ext>
              </a:extLst>
            </p:cNvPr>
            <p:cNvCxnSpPr>
              <a:cxnSpLocks/>
              <a:stCxn id="164" idx="3"/>
              <a:endCxn id="96" idx="2"/>
            </p:cNvCxnSpPr>
            <p:nvPr/>
          </p:nvCxnSpPr>
          <p:spPr>
            <a:xfrm flipV="1">
              <a:off x="7482343" y="6321046"/>
              <a:ext cx="694547" cy="43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27CD1D-265F-DED9-21F5-4F6F82ECDC23}"/>
                </a:ext>
              </a:extLst>
            </p:cNvPr>
            <p:cNvGrpSpPr/>
            <p:nvPr/>
          </p:nvGrpSpPr>
          <p:grpSpPr>
            <a:xfrm>
              <a:off x="10546427" y="4648452"/>
              <a:ext cx="1321711" cy="1900572"/>
              <a:chOff x="7617627" y="2478714"/>
              <a:chExt cx="1321711" cy="1900572"/>
            </a:xfrm>
          </p:grpSpPr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EAC88110-8E57-D8F6-62A4-BAA756590154}"/>
                  </a:ext>
                </a:extLst>
              </p:cNvPr>
              <p:cNvGrpSpPr/>
              <p:nvPr/>
            </p:nvGrpSpPr>
            <p:grpSpPr>
              <a:xfrm>
                <a:off x="8305107" y="3588608"/>
                <a:ext cx="29715" cy="176951"/>
                <a:chOff x="1910281" y="4632254"/>
                <a:chExt cx="45720" cy="272256"/>
              </a:xfrm>
            </p:grpSpPr>
            <p:sp>
              <p:nvSpPr>
                <p:cNvPr id="85" name="Oval 84">
                  <a:extLst>
                    <a:ext uri="{FF2B5EF4-FFF2-40B4-BE49-F238E27FC236}">
                      <a16:creationId xmlns:a16="http://schemas.microsoft.com/office/drawing/2014/main" id="{F4D39DEC-957E-3717-AA30-5EA6F1738718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632254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86" name="Oval 85">
                  <a:extLst>
                    <a:ext uri="{FF2B5EF4-FFF2-40B4-BE49-F238E27FC236}">
                      <a16:creationId xmlns:a16="http://schemas.microsoft.com/office/drawing/2014/main" id="{5B8F00FF-4452-434F-3F1B-2D5EEA6A9B38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745522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  <p:sp>
              <p:nvSpPr>
                <p:cNvPr id="87" name="Oval 86">
                  <a:extLst>
                    <a:ext uri="{FF2B5EF4-FFF2-40B4-BE49-F238E27FC236}">
                      <a16:creationId xmlns:a16="http://schemas.microsoft.com/office/drawing/2014/main" id="{5261C652-A413-87EF-E827-9225C1A952C2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910281" y="4858790"/>
                  <a:ext cx="45720" cy="4572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grpSp>
            <p:nvGrpSpPr>
              <p:cNvPr id="64" name="Group 63">
                <a:extLst>
                  <a:ext uri="{FF2B5EF4-FFF2-40B4-BE49-F238E27FC236}">
                    <a16:creationId xmlns:a16="http://schemas.microsoft.com/office/drawing/2014/main" id="{D4FD180C-DF07-5625-AC7F-E274A54335E2}"/>
                  </a:ext>
                </a:extLst>
              </p:cNvPr>
              <p:cNvGrpSpPr/>
              <p:nvPr/>
            </p:nvGrpSpPr>
            <p:grpSpPr>
              <a:xfrm>
                <a:off x="7617627" y="2478714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79" name="Oval 78">
                      <a:extLst>
                        <a:ext uri="{FF2B5EF4-FFF2-40B4-BE49-F238E27FC236}">
                          <a16:creationId xmlns:a16="http://schemas.microsoft.com/office/drawing/2014/main" id="{B3F8EEA0-C8A4-254A-7717-56804D9F4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3">
                        <a:shade val="15000"/>
                      </a:schemeClr>
                    </a:lnRef>
                    <a:fillRef idx="1">
                      <a:schemeClr val="accent3"/>
                    </a:fillRef>
                    <a:effectRef idx="0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>
                              <m:sSubPr>
                                <m:ctrlP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oMath>
                        </m:oMathPara>
                      </a14:m>
                      <a:endParaRPr lang="en-US" sz="160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79" name="Oval 78">
                      <a:extLst>
                        <a:ext uri="{FF2B5EF4-FFF2-40B4-BE49-F238E27FC236}">
                          <a16:creationId xmlns:a16="http://schemas.microsoft.com/office/drawing/2014/main" id="{B3F8EEA0-C8A4-254A-7717-56804D9F4C21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2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80" name="Right Arrow 79">
                  <a:extLst>
                    <a:ext uri="{FF2B5EF4-FFF2-40B4-BE49-F238E27FC236}">
                      <a16:creationId xmlns:a16="http://schemas.microsoft.com/office/drawing/2014/main" id="{B3AD3353-26DD-4470-192C-2648D6EE6FEE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81" name="Group 80">
                  <a:extLst>
                    <a:ext uri="{FF2B5EF4-FFF2-40B4-BE49-F238E27FC236}">
                      <a16:creationId xmlns:a16="http://schemas.microsoft.com/office/drawing/2014/main" id="{B7C01C97-E8CD-4CEA-0236-9F5353B4FDAE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83" name="Oval 82">
                    <a:extLst>
                      <a:ext uri="{FF2B5EF4-FFF2-40B4-BE49-F238E27FC236}">
                        <a16:creationId xmlns:a16="http://schemas.microsoft.com/office/drawing/2014/main" id="{67FF0FE0-BC7C-19AA-F5DA-2CC3837CEF5E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84" name="Oval 83">
                        <a:extLst>
                          <a:ext uri="{FF2B5EF4-FFF2-40B4-BE49-F238E27FC236}">
                            <a16:creationId xmlns:a16="http://schemas.microsoft.com/office/drawing/2014/main" id="{AF09742D-14E8-7C43-38AD-9403FD52A8A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84" name="Oval 83">
                        <a:extLst>
                          <a:ext uri="{FF2B5EF4-FFF2-40B4-BE49-F238E27FC236}">
                            <a16:creationId xmlns:a16="http://schemas.microsoft.com/office/drawing/2014/main" id="{AF09742D-14E8-7C43-38AD-9403FD52A8AD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30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82" name="TextBox 81">
                      <a:extLst>
                        <a:ext uri="{FF2B5EF4-FFF2-40B4-BE49-F238E27FC236}">
                          <a16:creationId xmlns:a16="http://schemas.microsoft.com/office/drawing/2014/main" id="{4D31271D-AD45-CB1C-532C-2A75DE24585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82" name="TextBox 81">
                      <a:extLst>
                        <a:ext uri="{FF2B5EF4-FFF2-40B4-BE49-F238E27FC236}">
                          <a16:creationId xmlns:a16="http://schemas.microsoft.com/office/drawing/2014/main" id="{4D31271D-AD45-CB1C-532C-2A75DE24585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31"/>
                      <a:stretch>
                        <a:fillRect l="-18182" r="-18182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11D05D3C-0CA1-AC2F-CA53-6CA726E144A1}"/>
                  </a:ext>
                </a:extLst>
              </p:cNvPr>
              <p:cNvGrpSpPr/>
              <p:nvPr/>
            </p:nvGrpSpPr>
            <p:grpSpPr>
              <a:xfrm>
                <a:off x="7617627" y="3039431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73" name="Oval 72">
                      <a:extLst>
                        <a:ext uri="{FF2B5EF4-FFF2-40B4-BE49-F238E27FC236}">
                          <a16:creationId xmlns:a16="http://schemas.microsoft.com/office/drawing/2014/main" id="{E87CA079-5FF0-991B-DD9E-EDC8DFB319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3">
                        <a:shade val="15000"/>
                      </a:schemeClr>
                    </a:lnRef>
                    <a:fillRef idx="1">
                      <a:schemeClr val="accent3"/>
                    </a:fillRef>
                    <a:effectRef idx="0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>
                              <m:sSubPr>
                                <m:ctrlP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oMath>
                        </m:oMathPara>
                      </a14:m>
                      <a:endParaRPr lang="en-US" sz="160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73" name="Oval 72">
                      <a:extLst>
                        <a:ext uri="{FF2B5EF4-FFF2-40B4-BE49-F238E27FC236}">
                          <a16:creationId xmlns:a16="http://schemas.microsoft.com/office/drawing/2014/main" id="{E87CA079-5FF0-991B-DD9E-EDC8DFB319C2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32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4" name="Right Arrow 73">
                  <a:extLst>
                    <a:ext uri="{FF2B5EF4-FFF2-40B4-BE49-F238E27FC236}">
                      <a16:creationId xmlns:a16="http://schemas.microsoft.com/office/drawing/2014/main" id="{6FD878DD-504F-3F96-EC47-D13C663DB2CE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75" name="Group 74">
                  <a:extLst>
                    <a:ext uri="{FF2B5EF4-FFF2-40B4-BE49-F238E27FC236}">
                      <a16:creationId xmlns:a16="http://schemas.microsoft.com/office/drawing/2014/main" id="{F10DD15A-4A0F-35A2-381B-5AB311374614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77" name="Oval 76">
                    <a:extLst>
                      <a:ext uri="{FF2B5EF4-FFF2-40B4-BE49-F238E27FC236}">
                        <a16:creationId xmlns:a16="http://schemas.microsoft.com/office/drawing/2014/main" id="{CD921D4F-05F9-70E3-E2FB-C771CA6DCFDE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78" name="Oval 77">
                        <a:extLst>
                          <a:ext uri="{FF2B5EF4-FFF2-40B4-BE49-F238E27FC236}">
                            <a16:creationId xmlns:a16="http://schemas.microsoft.com/office/drawing/2014/main" id="{11C4F25F-C9CA-E226-4F91-7B688B27BCB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78" name="Oval 77">
                        <a:extLst>
                          <a:ext uri="{FF2B5EF4-FFF2-40B4-BE49-F238E27FC236}">
                            <a16:creationId xmlns:a16="http://schemas.microsoft.com/office/drawing/2014/main" id="{11C4F25F-C9CA-E226-4F91-7B688B27BCB3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33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76" name="TextBox 75">
                      <a:extLst>
                        <a:ext uri="{FF2B5EF4-FFF2-40B4-BE49-F238E27FC236}">
                          <a16:creationId xmlns:a16="http://schemas.microsoft.com/office/drawing/2014/main" id="{D89AA51E-24F0-E6C7-CA41-7DEA5CA0327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76" name="TextBox 75">
                      <a:extLst>
                        <a:ext uri="{FF2B5EF4-FFF2-40B4-BE49-F238E27FC236}">
                          <a16:creationId xmlns:a16="http://schemas.microsoft.com/office/drawing/2014/main" id="{D89AA51E-24F0-E6C7-CA41-7DEA5CA0327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34"/>
                      <a:stretch>
                        <a:fillRect l="-18182" r="-18182" b="-1428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6CF1AA27-C5B2-3C82-3222-EA4753E5AB27}"/>
                  </a:ext>
                </a:extLst>
              </p:cNvPr>
              <p:cNvGrpSpPr/>
              <p:nvPr/>
            </p:nvGrpSpPr>
            <p:grpSpPr>
              <a:xfrm>
                <a:off x="7617627" y="3902073"/>
                <a:ext cx="1321711" cy="477213"/>
                <a:chOff x="2884021" y="3090306"/>
                <a:chExt cx="1321711" cy="477213"/>
              </a:xfrm>
            </p:grpSpPr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67" name="Oval 66">
                      <a:extLst>
                        <a:ext uri="{FF2B5EF4-FFF2-40B4-BE49-F238E27FC236}">
                          <a16:creationId xmlns:a16="http://schemas.microsoft.com/office/drawing/2014/main" id="{36372BEC-0903-70BC-6F0B-73B07466DF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3">
                        <a:shade val="15000"/>
                      </a:schemeClr>
                    </a:lnRef>
                    <a:fillRef idx="1">
                      <a:schemeClr val="accent3"/>
                    </a:fillRef>
                    <a:effectRef idx="0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lIns="91440" tIns="0" rIns="0" bIns="0" rtlCol="0" anchor="ctr"/>
                    <a:lstStyle/>
                    <a:p>
                      <a:pPr algn="ctr"/>
                      <a14:m>
                        <m:oMathPara xmlns:m="http://schemas.openxmlformats.org/officeDocument/2006/math">
                          <m:oMathParaPr>
                            <m:jc m:val="center"/>
                          </m:oMathParaPr>
                          <m:oMath>
                            <m:sSub>
                              <m:sSubPr>
                                <m:ctrlP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16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sub>
                            </m:sSub>
                          </m:oMath>
                        </m:oMathPara>
                      </a14:m>
                      <a:endParaRPr lang="en-US" sz="160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67" name="Oval 66">
                      <a:extLst>
                        <a:ext uri="{FF2B5EF4-FFF2-40B4-BE49-F238E27FC236}">
                          <a16:creationId xmlns:a16="http://schemas.microsoft.com/office/drawing/2014/main" id="{36372BEC-0903-70BC-6F0B-73B07466DF64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28519" y="3090306"/>
                      <a:ext cx="477213" cy="477213"/>
                    </a:xfrm>
                    <a:prstGeom prst="ellipse">
                      <a:avLst/>
                    </a:prstGeom>
                    <a:blipFill>
                      <a:blip r:embed="rId3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8" name="Right Arrow 67">
                  <a:extLst>
                    <a:ext uri="{FF2B5EF4-FFF2-40B4-BE49-F238E27FC236}">
                      <a16:creationId xmlns:a16="http://schemas.microsoft.com/office/drawing/2014/main" id="{066585C0-D92C-6C64-E10B-F99810B390F7}"/>
                    </a:ext>
                  </a:extLst>
                </p:cNvPr>
                <p:cNvSpPr/>
                <p:nvPr/>
              </p:nvSpPr>
              <p:spPr>
                <a:xfrm>
                  <a:off x="3489913" y="3286005"/>
                  <a:ext cx="275378" cy="85815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600"/>
                </a:p>
              </p:txBody>
            </p:sp>
            <p:grpSp>
              <p:nvGrpSpPr>
                <p:cNvPr id="69" name="Group 68">
                  <a:extLst>
                    <a:ext uri="{FF2B5EF4-FFF2-40B4-BE49-F238E27FC236}">
                      <a16:creationId xmlns:a16="http://schemas.microsoft.com/office/drawing/2014/main" id="{808FDECE-08F1-4DF6-9F81-B6B6396D3835}"/>
                    </a:ext>
                  </a:extLst>
                </p:cNvPr>
                <p:cNvGrpSpPr/>
                <p:nvPr/>
              </p:nvGrpSpPr>
              <p:grpSpPr>
                <a:xfrm>
                  <a:off x="2884021" y="3090306"/>
                  <a:ext cx="631696" cy="477213"/>
                  <a:chOff x="2884021" y="3090306"/>
                  <a:chExt cx="631696" cy="477213"/>
                </a:xfrm>
              </p:grpSpPr>
              <p:sp>
                <p:nvSpPr>
                  <p:cNvPr id="71" name="Oval 70">
                    <a:extLst>
                      <a:ext uri="{FF2B5EF4-FFF2-40B4-BE49-F238E27FC236}">
                        <a16:creationId xmlns:a16="http://schemas.microsoft.com/office/drawing/2014/main" id="{EEE53398-BC87-F5F1-0D06-34CA654B9313}"/>
                      </a:ext>
                    </a:extLst>
                  </p:cNvPr>
                  <p:cNvSpPr/>
                  <p:nvPr/>
                </p:nvSpPr>
                <p:spPr>
                  <a:xfrm>
                    <a:off x="2884021" y="3251671"/>
                    <a:ext cx="154483" cy="15448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sz="1400"/>
                      <a:t>+</a:t>
                    </a:r>
                  </a:p>
                </p:txBody>
              </p:sp>
              <mc:AlternateContent xmlns:mc="http://schemas.openxmlformats.org/markup-compatibility/2006">
                <mc:Choice xmlns:a14="http://schemas.microsoft.com/office/drawing/2010/main" Requires="a14">
                  <p:sp>
                    <p:nvSpPr>
                      <p:cNvPr id="72" name="Oval 71">
                        <a:extLst>
                          <a:ext uri="{FF2B5EF4-FFF2-40B4-BE49-F238E27FC236}">
                            <a16:creationId xmlns:a16="http://schemas.microsoft.com/office/drawing/2014/main" id="{CA99904C-18F4-82C4-BBB7-6C34735F541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lIns="91440" tIns="0" rIns="0" bIns="0" rtlCol="0" anchor="ctr"/>
                      <a:lstStyle/>
                      <a:p>
                        <a:pPr algn="ctr"/>
                        <a14:m>
                          <m:oMathPara xmlns:m="http://schemas.openxmlformats.org/officeDocument/2006/math">
                            <m:oMathParaPr>
                              <m:jc m:val="center"/>
                            </m:oMathParaPr>
                            <m:oMath>
                              <m:sSubSup>
                                <m:sSubSupPr>
                                  <m:ctrlP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solidFill>
                                        <a:schemeClr val="accent1"/>
                                      </a:solidFill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600" b="0" i="1" smtClean="0">
                                          <a:solidFill>
                                            <a:schemeClr val="accent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sup>
                              </m:sSubSup>
                            </m:oMath>
                          </m:oMathPara>
                        </a14:m>
                        <a:endParaRPr lang="en-US" sz="1600">
                          <a:solidFill>
                            <a:schemeClr val="accent1"/>
                          </a:solidFill>
                        </a:endParaRPr>
                      </a:p>
                    </p:txBody>
                  </p:sp>
                </mc:Choice>
                <mc:Fallback>
                  <p:sp>
                    <p:nvSpPr>
                      <p:cNvPr id="72" name="Oval 71">
                        <a:extLst>
                          <a:ext uri="{FF2B5EF4-FFF2-40B4-BE49-F238E27FC236}">
                            <a16:creationId xmlns:a16="http://schemas.microsoft.com/office/drawing/2014/main" id="{CA99904C-18F4-82C4-BBB7-6C34735F541E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3038504" y="3090306"/>
                        <a:ext cx="477213" cy="477213"/>
                      </a:xfrm>
                      <a:prstGeom prst="ellipse">
                        <a:avLst/>
                      </a:prstGeom>
                      <a:blipFill>
                        <a:blip r:embed="rId3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70" name="TextBox 69">
                      <a:extLst>
                        <a:ext uri="{FF2B5EF4-FFF2-40B4-BE49-F238E27FC236}">
                          <a16:creationId xmlns:a16="http://schemas.microsoft.com/office/drawing/2014/main" id="{ECC214E3-B835-ED63-D794-2F632837A73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>
                            <m:r>
                              <a:rPr lang="en-US" sz="1100" b="0" i="1" smtClean="0">
                                <a:latin typeface="Cambria Math" panose="02040503050406030204" pitchFamily="18" charset="0"/>
                              </a:rPr>
                              <m:t>ℎ</m:t>
                            </m:r>
                          </m:oMath>
                        </m:oMathPara>
                      </a14:m>
                      <a:endParaRPr lang="en-US" sz="1100"/>
                    </a:p>
                  </p:txBody>
                </p:sp>
              </mc:Choice>
              <mc:Fallback>
                <p:sp>
                  <p:nvSpPr>
                    <p:cNvPr id="70" name="TextBox 69">
                      <a:extLst>
                        <a:ext uri="{FF2B5EF4-FFF2-40B4-BE49-F238E27FC236}">
                          <a16:creationId xmlns:a16="http://schemas.microsoft.com/office/drawing/2014/main" id="{ECC214E3-B835-ED63-D794-2F632837A735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556683" y="3138060"/>
                      <a:ext cx="119455" cy="169277"/>
                    </a:xfrm>
                    <a:prstGeom prst="rect">
                      <a:avLst/>
                    </a:prstGeom>
                    <a:blipFill>
                      <a:blip r:embed="rId34"/>
                      <a:stretch>
                        <a:fillRect l="-18182" r="-18182" b="-1428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5CE27133-5447-B902-54A2-D81AA6877B36}"/>
                </a:ext>
              </a:extLst>
            </p:cNvPr>
            <p:cNvCxnSpPr>
              <a:cxnSpLocks/>
              <a:stCxn id="170" idx="3"/>
              <a:endCxn id="83" idx="2"/>
            </p:cNvCxnSpPr>
            <p:nvPr/>
          </p:nvCxnSpPr>
          <p:spPr>
            <a:xfrm>
              <a:off x="9881347" y="4885162"/>
              <a:ext cx="665080" cy="189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E1E8C373-29E6-70BC-1104-849F85F3EBDD}"/>
                </a:ext>
              </a:extLst>
            </p:cNvPr>
            <p:cNvCxnSpPr>
              <a:cxnSpLocks/>
              <a:stCxn id="170" idx="3"/>
              <a:endCxn id="77" idx="1"/>
            </p:cNvCxnSpPr>
            <p:nvPr/>
          </p:nvCxnSpPr>
          <p:spPr>
            <a:xfrm>
              <a:off x="9881347" y="4885162"/>
              <a:ext cx="687704" cy="50799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1B525C63-5219-D8B8-94F4-53A7C761B0A9}"/>
                </a:ext>
              </a:extLst>
            </p:cNvPr>
            <p:cNvCxnSpPr>
              <a:cxnSpLocks/>
              <a:stCxn id="170" idx="3"/>
              <a:endCxn id="71" idx="0"/>
            </p:cNvCxnSpPr>
            <p:nvPr/>
          </p:nvCxnSpPr>
          <p:spPr>
            <a:xfrm>
              <a:off x="9881347" y="4885162"/>
              <a:ext cx="742322" cy="134801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F9B5817E-A059-8910-E436-49E6F3E5724C}"/>
                </a:ext>
              </a:extLst>
            </p:cNvPr>
            <p:cNvCxnSpPr>
              <a:cxnSpLocks/>
              <a:stCxn id="177" idx="3"/>
              <a:endCxn id="83" idx="3"/>
            </p:cNvCxnSpPr>
            <p:nvPr/>
          </p:nvCxnSpPr>
          <p:spPr>
            <a:xfrm flipV="1">
              <a:off x="9881347" y="4941676"/>
              <a:ext cx="687704" cy="50897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55A8FE47-9C26-4D9E-3BCF-707E35BFE230}"/>
                </a:ext>
              </a:extLst>
            </p:cNvPr>
            <p:cNvCxnSpPr>
              <a:cxnSpLocks/>
              <a:stCxn id="177" idx="3"/>
              <a:endCxn id="77" idx="2"/>
            </p:cNvCxnSpPr>
            <p:nvPr/>
          </p:nvCxnSpPr>
          <p:spPr>
            <a:xfrm flipV="1">
              <a:off x="9881347" y="5447776"/>
              <a:ext cx="665080" cy="287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D3D907B-FE65-B0CC-04FD-41A1761ECD1F}"/>
                </a:ext>
              </a:extLst>
            </p:cNvPr>
            <p:cNvCxnSpPr>
              <a:cxnSpLocks/>
              <a:stCxn id="177" idx="3"/>
              <a:endCxn id="71" idx="1"/>
            </p:cNvCxnSpPr>
            <p:nvPr/>
          </p:nvCxnSpPr>
          <p:spPr>
            <a:xfrm>
              <a:off x="9881347" y="5450646"/>
              <a:ext cx="687704" cy="80515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F8AAB18D-BF50-8F6A-1145-231A269D9E31}"/>
                </a:ext>
              </a:extLst>
            </p:cNvPr>
            <p:cNvCxnSpPr>
              <a:cxnSpLocks/>
              <a:stCxn id="184" idx="3"/>
              <a:endCxn id="71" idx="2"/>
            </p:cNvCxnSpPr>
            <p:nvPr/>
          </p:nvCxnSpPr>
          <p:spPr>
            <a:xfrm flipV="1">
              <a:off x="9881347" y="6310418"/>
              <a:ext cx="665080" cy="650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823429C7-14F9-182D-EF18-4E49FB667728}"/>
                </a:ext>
              </a:extLst>
            </p:cNvPr>
            <p:cNvCxnSpPr>
              <a:cxnSpLocks/>
              <a:stCxn id="184" idx="3"/>
              <a:endCxn id="77" idx="3"/>
            </p:cNvCxnSpPr>
            <p:nvPr/>
          </p:nvCxnSpPr>
          <p:spPr>
            <a:xfrm flipV="1">
              <a:off x="9881347" y="5502393"/>
              <a:ext cx="687704" cy="81452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CF52798E-6FBE-4348-DFD4-BAF86B66E6C5}"/>
                </a:ext>
              </a:extLst>
            </p:cNvPr>
            <p:cNvCxnSpPr>
              <a:cxnSpLocks/>
              <a:stCxn id="184" idx="3"/>
              <a:endCxn id="83" idx="4"/>
            </p:cNvCxnSpPr>
            <p:nvPr/>
          </p:nvCxnSpPr>
          <p:spPr>
            <a:xfrm flipV="1">
              <a:off x="9881347" y="4964300"/>
              <a:ext cx="742322" cy="135262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7B190081-C096-0991-10B5-F8ABAD657C69}"/>
                    </a:ext>
                  </a:extLst>
                </p:cNvPr>
                <p:cNvSpPr txBox="1"/>
                <p:nvPr/>
              </p:nvSpPr>
              <p:spPr>
                <a:xfrm>
                  <a:off x="5228587" y="4593740"/>
                  <a:ext cx="603755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7B190081-C096-0991-10B5-F8ABAD657C6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28587" y="4593740"/>
                  <a:ext cx="603755" cy="320601"/>
                </a:xfrm>
                <a:prstGeom prst="rect">
                  <a:avLst/>
                </a:prstGeom>
                <a:blipFill>
                  <a:blip r:embed="rId37"/>
                  <a:stretch>
                    <a:fillRect l="-8163" r="-4082" b="-740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439A1361-9468-18D8-A4B3-5221DF75FA4C}"/>
                    </a:ext>
                  </a:extLst>
                </p:cNvPr>
                <p:cNvSpPr txBox="1"/>
                <p:nvPr/>
              </p:nvSpPr>
              <p:spPr>
                <a:xfrm>
                  <a:off x="7617457" y="4538379"/>
                  <a:ext cx="603755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439A1361-9468-18D8-A4B3-5221DF75FA4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17457" y="4538379"/>
                  <a:ext cx="603755" cy="320601"/>
                </a:xfrm>
                <a:prstGeom prst="rect">
                  <a:avLst/>
                </a:prstGeom>
                <a:blipFill>
                  <a:blip r:embed="rId38"/>
                  <a:stretch>
                    <a:fillRect l="-8163" r="-6122" b="-1153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3B8C236C-B017-4282-32EB-A3701ED30248}"/>
                    </a:ext>
                  </a:extLst>
                </p:cNvPr>
                <p:cNvSpPr txBox="1"/>
                <p:nvPr/>
              </p:nvSpPr>
              <p:spPr>
                <a:xfrm>
                  <a:off x="9869167" y="4538379"/>
                  <a:ext cx="603755" cy="32060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  <m:r>
                              <a:rPr lang="en-US" sz="2000" b="1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accent5"/>
                    </a:solidFill>
                  </a:endParaRPr>
                </a:p>
              </p:txBody>
            </p:sp>
          </mc:Choice>
          <mc:Fallback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3B8C236C-B017-4282-32EB-A3701ED302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869167" y="4538379"/>
                  <a:ext cx="603755" cy="320601"/>
                </a:xfrm>
                <a:prstGeom prst="rect">
                  <a:avLst/>
                </a:prstGeom>
                <a:blipFill>
                  <a:blip r:embed="rId39"/>
                  <a:stretch>
                    <a:fillRect l="-6122" r="-6122" b="-1153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8" name="Rounded Rectangle 147">
              <a:extLst>
                <a:ext uri="{FF2B5EF4-FFF2-40B4-BE49-F238E27FC236}">
                  <a16:creationId xmlns:a16="http://schemas.microsoft.com/office/drawing/2014/main" id="{41E32D02-64A1-3B55-B76F-0CC89DAE5F0F}"/>
                </a:ext>
              </a:extLst>
            </p:cNvPr>
            <p:cNvSpPr/>
            <p:nvPr/>
          </p:nvSpPr>
          <p:spPr>
            <a:xfrm>
              <a:off x="7051551" y="4709255"/>
              <a:ext cx="423480" cy="351813"/>
            </a:xfrm>
            <a:prstGeom prst="round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BN</a:t>
              </a:r>
            </a:p>
          </p:txBody>
        </p:sp>
        <p:sp>
          <p:nvSpPr>
            <p:cNvPr id="154" name="Rounded Rectangle 153">
              <a:extLst>
                <a:ext uri="{FF2B5EF4-FFF2-40B4-BE49-F238E27FC236}">
                  <a16:creationId xmlns:a16="http://schemas.microsoft.com/office/drawing/2014/main" id="{96DB5F17-DD53-597F-6A76-2D118761C82B}"/>
                </a:ext>
              </a:extLst>
            </p:cNvPr>
            <p:cNvSpPr/>
            <p:nvPr/>
          </p:nvSpPr>
          <p:spPr>
            <a:xfrm>
              <a:off x="7058863" y="5257553"/>
              <a:ext cx="423480" cy="351813"/>
            </a:xfrm>
            <a:prstGeom prst="round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BN</a:t>
              </a:r>
            </a:p>
          </p:txBody>
        </p:sp>
        <p:sp>
          <p:nvSpPr>
            <p:cNvPr id="164" name="Rounded Rectangle 163">
              <a:extLst>
                <a:ext uri="{FF2B5EF4-FFF2-40B4-BE49-F238E27FC236}">
                  <a16:creationId xmlns:a16="http://schemas.microsoft.com/office/drawing/2014/main" id="{893F37D7-27BF-7FEA-7B50-AC65876C4235}"/>
                </a:ext>
              </a:extLst>
            </p:cNvPr>
            <p:cNvSpPr/>
            <p:nvPr/>
          </p:nvSpPr>
          <p:spPr>
            <a:xfrm>
              <a:off x="7058863" y="6145576"/>
              <a:ext cx="423480" cy="351813"/>
            </a:xfrm>
            <a:prstGeom prst="round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BN</a:t>
              </a:r>
            </a:p>
          </p:txBody>
        </p:sp>
        <p:sp>
          <p:nvSpPr>
            <p:cNvPr id="170" name="Rounded Rectangle 169">
              <a:extLst>
                <a:ext uri="{FF2B5EF4-FFF2-40B4-BE49-F238E27FC236}">
                  <a16:creationId xmlns:a16="http://schemas.microsoft.com/office/drawing/2014/main" id="{5A3C5E3E-0E78-EE2E-77B0-3B0E363103D9}"/>
                </a:ext>
              </a:extLst>
            </p:cNvPr>
            <p:cNvSpPr/>
            <p:nvPr/>
          </p:nvSpPr>
          <p:spPr>
            <a:xfrm>
              <a:off x="9457867" y="4709255"/>
              <a:ext cx="423480" cy="351813"/>
            </a:xfrm>
            <a:prstGeom prst="round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BN</a:t>
              </a:r>
            </a:p>
          </p:txBody>
        </p:sp>
        <p:sp>
          <p:nvSpPr>
            <p:cNvPr id="177" name="Rounded Rectangle 176">
              <a:extLst>
                <a:ext uri="{FF2B5EF4-FFF2-40B4-BE49-F238E27FC236}">
                  <a16:creationId xmlns:a16="http://schemas.microsoft.com/office/drawing/2014/main" id="{17A7CE3F-5FD8-0D0A-156F-D2E0D02A3455}"/>
                </a:ext>
              </a:extLst>
            </p:cNvPr>
            <p:cNvSpPr/>
            <p:nvPr/>
          </p:nvSpPr>
          <p:spPr>
            <a:xfrm>
              <a:off x="9457867" y="5274739"/>
              <a:ext cx="423480" cy="351813"/>
            </a:xfrm>
            <a:prstGeom prst="round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BN</a:t>
              </a:r>
            </a:p>
          </p:txBody>
        </p:sp>
        <p:sp>
          <p:nvSpPr>
            <p:cNvPr id="184" name="Rounded Rectangle 183">
              <a:extLst>
                <a:ext uri="{FF2B5EF4-FFF2-40B4-BE49-F238E27FC236}">
                  <a16:creationId xmlns:a16="http://schemas.microsoft.com/office/drawing/2014/main" id="{9CB25F96-5F3F-C01B-0586-EDD8745E8746}"/>
                </a:ext>
              </a:extLst>
            </p:cNvPr>
            <p:cNvSpPr/>
            <p:nvPr/>
          </p:nvSpPr>
          <p:spPr>
            <a:xfrm>
              <a:off x="9457867" y="6141013"/>
              <a:ext cx="423480" cy="351813"/>
            </a:xfrm>
            <a:prstGeom prst="round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BN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829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45" grpId="0" animBg="1"/>
      <p:bldP spid="146" grpId="0" animBg="1"/>
      <p:bldP spid="14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30629-14E2-9417-B4CA-813AFA84B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Making Predictions with Batch Norm.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C3265B7-1566-642E-3B1E-2F95C2931D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3351997"/>
              </a:xfrm>
            </p:spPr>
            <p:txBody>
              <a:bodyPr/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dirty="0"/>
                  <a:t>To make a prediction at test time, we need the mean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dirty="0"/>
                  <a:t> and variance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</m:d>
                              </m:sup>
                            </m:sSubSup>
                          </m:e>
                        </m:d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of the hidden layer activations from training.</a:t>
                </a:r>
              </a:p>
              <a:p>
                <a:pPr marL="0" indent="0">
                  <a:buNone/>
                </a:pPr>
                <a:r>
                  <a:rPr lang="en-US" dirty="0"/>
                  <a:t>Ideally, we would compute them from the entire training dataset.</a:t>
                </a:r>
              </a:p>
              <a:p>
                <a:r>
                  <a:rPr lang="en-US" dirty="0"/>
                  <a:t>Expensive</a:t>
                </a:r>
              </a:p>
              <a:p>
                <a:pPr marL="0" indent="0">
                  <a:buNone/>
                </a:pPr>
                <a:r>
                  <a:rPr lang="en-US" b="1" dirty="0"/>
                  <a:t>Solution:</a:t>
                </a:r>
                <a:r>
                  <a:rPr lang="en-US" dirty="0"/>
                  <a:t> compute running exponential averages during training: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C3265B7-1566-642E-3B1E-2F95C2931D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3351997"/>
              </a:xfrm>
              <a:blipFill>
                <a:blip r:embed="rId3"/>
                <a:stretch>
                  <a:fillRect l="-1096" t="-15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7125EEE-8AC6-9A56-1F49-BD55D44F45DD}"/>
                  </a:ext>
                </a:extLst>
              </p:cNvPr>
              <p:cNvSpPr txBox="1"/>
              <p:nvPr/>
            </p:nvSpPr>
            <p:spPr>
              <a:xfrm>
                <a:off x="3178138" y="4358801"/>
                <a:ext cx="5835724" cy="86549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𝛼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sup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d>
                            </m:sup>
                          </m:sSubSup>
                        </m:e>
                      </m:nary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7125EEE-8AC6-9A56-1F49-BD55D44F4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138" y="4358801"/>
                <a:ext cx="5835724" cy="865493"/>
              </a:xfrm>
              <a:prstGeom prst="rect">
                <a:avLst/>
              </a:prstGeom>
              <a:blipFill>
                <a:blip r:embed="rId4"/>
                <a:stretch>
                  <a:fillRect l="-1522" t="-114493" b="-1739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6B6D92D-D6D7-B0DA-75F9-78576878D7F7}"/>
                  </a:ext>
                </a:extLst>
              </p:cNvPr>
              <p:cNvSpPr txBox="1"/>
              <p:nvPr/>
            </p:nvSpPr>
            <p:spPr>
              <a:xfrm>
                <a:off x="3178138" y="5392180"/>
                <a:ext cx="8272652" cy="11973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sub>
                                <m:sup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sup>
                              </m:sSubSup>
                            </m:e>
                          </m:d>
                        </m:e>
                        <m:sup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>
                          <a:latin typeface="Cambria Math" panose="02040503050406030204" pitchFamily="18" charset="0"/>
                        </a:rPr>
                        <m:t>𝛼</m:t>
                      </m:r>
                      <m:sSup>
                        <m:sSup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sub>
                                <m:sup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−1)</m:t>
                                  </m:r>
                                </m:sup>
                              </m:sSubSup>
                            </m:e>
                          </m:d>
                        </m:e>
                        <m:sup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>
                          <a:latin typeface="Cambria Math" panose="02040503050406030204" pitchFamily="18" charset="0"/>
                        </a:rPr>
                        <m:t>+(1−</m:t>
                      </m:r>
                      <m:r>
                        <a:rPr lang="en-US" sz="2000" b="0" i="1">
                          <a:latin typeface="Cambria Math" panose="02040503050406030204" pitchFamily="18" charset="0"/>
                        </a:rPr>
                        <m:t>𝛼</m:t>
                      </m:r>
                      <m:r>
                        <a:rPr lang="en-US" sz="2000" b="0" i="1"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𝐾</m:t>
                          </m:r>
                        </m:sup>
                        <m:e>
                          <m:sSup>
                            <m:sSup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𝑧</m:t>
                                      </m:r>
                                    </m:e>
                                    <m:sub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𝑘𝑚</m:t>
                                      </m:r>
                                    </m:sub>
                                    <m:sup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sup>
                                  </m:sSubSup>
                                  <m:r>
                                    <a:rPr lang="en-US" sz="2000" b="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Sup>
                                    <m:sSubSupPr>
                                      <m:ctrlP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sub>
                                    <m:sup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sz="2000" b="0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sup>
                                  </m:sSubSup>
                                </m:e>
                              </m:d>
                            </m:e>
                            <m:sup>
                              <m:r>
                                <a:rPr lang="en-US" sz="2000" b="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6B6D92D-D6D7-B0DA-75F9-78576878D7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138" y="5392180"/>
                <a:ext cx="8272652" cy="1197379"/>
              </a:xfrm>
              <a:prstGeom prst="rect">
                <a:avLst/>
              </a:prstGeom>
              <a:blipFill>
                <a:blip r:embed="rId5"/>
                <a:stretch>
                  <a:fillRect t="-82105" b="-9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447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D54CA81-4890-C9E7-BEFB-4BFC9DF49EE2}"/>
              </a:ext>
            </a:extLst>
          </p:cNvPr>
          <p:cNvSpPr/>
          <p:nvPr/>
        </p:nvSpPr>
        <p:spPr>
          <a:xfrm>
            <a:off x="868114" y="72131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2B49D9-6E12-6BA1-D697-D0256AC0C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Batch Normalization is Difficult to Parallelize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801287-4F90-9558-1E76-CF0AEB0AC0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1872113"/>
          </a:xfrm>
        </p:spPr>
        <p:txBody>
          <a:bodyPr/>
          <a:lstStyle/>
          <a:p>
            <a:pPr marL="0" indent="0">
              <a:buNone/>
            </a:pPr>
            <a:r>
              <a:rPr lang="en-US" b="1"/>
              <a:t>Data-parallel</a:t>
            </a:r>
            <a:r>
              <a:rPr lang="en-US"/>
              <a:t> stochastic gradient descent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58ADE64-A28B-1694-6E19-D45E8617DF23}"/>
              </a:ext>
            </a:extLst>
          </p:cNvPr>
          <p:cNvSpPr/>
          <p:nvPr/>
        </p:nvSpPr>
        <p:spPr>
          <a:xfrm>
            <a:off x="5673491" y="3710688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F5D5794-5A5F-BD7C-2ACF-451AB9F82324}"/>
              </a:ext>
            </a:extLst>
          </p:cNvPr>
          <p:cNvSpPr/>
          <p:nvPr/>
        </p:nvSpPr>
        <p:spPr>
          <a:xfrm>
            <a:off x="2201194" y="73525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FCB26A4-8982-A1C5-89BA-21A4DBA6DE52}"/>
              </a:ext>
            </a:extLst>
          </p:cNvPr>
          <p:cNvSpPr/>
          <p:nvPr/>
        </p:nvSpPr>
        <p:spPr>
          <a:xfrm>
            <a:off x="3307515" y="73525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EFE9DD3-27C3-59F0-C162-21378333582F}"/>
              </a:ext>
            </a:extLst>
          </p:cNvPr>
          <p:cNvSpPr/>
          <p:nvPr/>
        </p:nvSpPr>
        <p:spPr>
          <a:xfrm>
            <a:off x="4413834" y="75533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886407C0-1F1B-F776-3E86-7B7E2BD1E84E}"/>
              </a:ext>
            </a:extLst>
          </p:cNvPr>
          <p:cNvSpPr/>
          <p:nvPr/>
        </p:nvSpPr>
        <p:spPr>
          <a:xfrm>
            <a:off x="1558677" y="77816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7BE6101C-FD8A-BC8F-45AB-07F937A17837}"/>
              </a:ext>
            </a:extLst>
          </p:cNvPr>
          <p:cNvSpPr/>
          <p:nvPr/>
        </p:nvSpPr>
        <p:spPr>
          <a:xfrm>
            <a:off x="2664998" y="77816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46DA778D-F4E3-D289-EF01-414537866148}"/>
              </a:ext>
            </a:extLst>
          </p:cNvPr>
          <p:cNvSpPr/>
          <p:nvPr/>
        </p:nvSpPr>
        <p:spPr>
          <a:xfrm>
            <a:off x="3771319" y="77816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9406C3AA-C7F2-5B97-77EA-B909691CB948}"/>
              </a:ext>
            </a:extLst>
          </p:cNvPr>
          <p:cNvSpPr/>
          <p:nvPr/>
        </p:nvSpPr>
        <p:spPr>
          <a:xfrm>
            <a:off x="6547019" y="72131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2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12AEFAD-2E87-8DBA-BA93-BCDDF7CE2B9E}"/>
              </a:ext>
            </a:extLst>
          </p:cNvPr>
          <p:cNvSpPr/>
          <p:nvPr/>
        </p:nvSpPr>
        <p:spPr>
          <a:xfrm>
            <a:off x="6371887" y="3710688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D08968A4-19D9-B0A5-077F-C1C713076AE4}"/>
              </a:ext>
            </a:extLst>
          </p:cNvPr>
          <p:cNvSpPr/>
          <p:nvPr/>
        </p:nvSpPr>
        <p:spPr>
          <a:xfrm>
            <a:off x="7880099" y="73525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A98D4CA-43C2-4917-9A29-CA999D8D40A5}"/>
              </a:ext>
            </a:extLst>
          </p:cNvPr>
          <p:cNvSpPr/>
          <p:nvPr/>
        </p:nvSpPr>
        <p:spPr>
          <a:xfrm>
            <a:off x="8986420" y="73525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3066964-530F-5A71-F84F-3814EE56128B}"/>
              </a:ext>
            </a:extLst>
          </p:cNvPr>
          <p:cNvSpPr/>
          <p:nvPr/>
        </p:nvSpPr>
        <p:spPr>
          <a:xfrm>
            <a:off x="10092739" y="75533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>
            <a:extLst>
              <a:ext uri="{FF2B5EF4-FFF2-40B4-BE49-F238E27FC236}">
                <a16:creationId xmlns:a16="http://schemas.microsoft.com/office/drawing/2014/main" id="{1C0538FD-694B-FAE0-3663-A7D2CF94C725}"/>
              </a:ext>
            </a:extLst>
          </p:cNvPr>
          <p:cNvSpPr/>
          <p:nvPr/>
        </p:nvSpPr>
        <p:spPr>
          <a:xfrm>
            <a:off x="7237582" y="77816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FAC3C721-8D20-D053-B765-000CE44B021F}"/>
              </a:ext>
            </a:extLst>
          </p:cNvPr>
          <p:cNvSpPr/>
          <p:nvPr/>
        </p:nvSpPr>
        <p:spPr>
          <a:xfrm>
            <a:off x="8343903" y="77816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34FCB29F-176E-AA25-44F4-E84AFB8CC6B3}"/>
              </a:ext>
            </a:extLst>
          </p:cNvPr>
          <p:cNvSpPr/>
          <p:nvPr/>
        </p:nvSpPr>
        <p:spPr>
          <a:xfrm>
            <a:off x="9450224" y="77816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FBF22C8-2D05-3210-B3C8-EE2BCC8051E3}"/>
              </a:ext>
            </a:extLst>
          </p:cNvPr>
          <p:cNvSpPr txBox="1"/>
          <p:nvPr/>
        </p:nvSpPr>
        <p:spPr>
          <a:xfrm rot="5400000">
            <a:off x="5423090" y="4026203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E0A2BB6-4549-F33D-6907-513FF0002127}"/>
              </a:ext>
            </a:extLst>
          </p:cNvPr>
          <p:cNvSpPr txBox="1"/>
          <p:nvPr/>
        </p:nvSpPr>
        <p:spPr>
          <a:xfrm rot="5400000">
            <a:off x="6121488" y="4026204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391378-4E34-5FA1-1FED-C3C9C61B5A2C}"/>
              </a:ext>
            </a:extLst>
          </p:cNvPr>
          <p:cNvSpPr txBox="1"/>
          <p:nvPr/>
        </p:nvSpPr>
        <p:spPr>
          <a:xfrm>
            <a:off x="3570698" y="3955649"/>
            <a:ext cx="1744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Mini-batch</a:t>
            </a:r>
          </a:p>
        </p:txBody>
      </p:sp>
      <p:sp>
        <p:nvSpPr>
          <p:cNvPr id="13" name="Double Bracket 12">
            <a:extLst>
              <a:ext uri="{FF2B5EF4-FFF2-40B4-BE49-F238E27FC236}">
                <a16:creationId xmlns:a16="http://schemas.microsoft.com/office/drawing/2014/main" id="{2065A560-ACEA-CCF9-55E4-EBAEDB42B297}"/>
              </a:ext>
            </a:extLst>
          </p:cNvPr>
          <p:cNvSpPr/>
          <p:nvPr/>
        </p:nvSpPr>
        <p:spPr>
          <a:xfrm>
            <a:off x="5384800" y="3436124"/>
            <a:ext cx="1672783" cy="1504566"/>
          </a:xfrm>
          <a:prstGeom prst="bracketPair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9109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1DE54-6117-AA99-1811-8DC9F0BFE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5BCD5A3D-DB67-29E0-E6BF-C0DFDB477F71}"/>
              </a:ext>
            </a:extLst>
          </p:cNvPr>
          <p:cNvSpPr/>
          <p:nvPr/>
        </p:nvSpPr>
        <p:spPr>
          <a:xfrm>
            <a:off x="868114" y="21585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56C13E-426D-0D42-F1DA-47FEA8BD4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Batch Normalization is Difficult to Parallelize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07A8E-082A-4E42-CB32-2A86509EB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1872113"/>
          </a:xfrm>
        </p:spPr>
        <p:txBody>
          <a:bodyPr/>
          <a:lstStyle/>
          <a:p>
            <a:pPr marL="0" indent="0">
              <a:buNone/>
            </a:pPr>
            <a:r>
              <a:rPr lang="en-US" b="1"/>
              <a:t>Data-parallel</a:t>
            </a:r>
            <a:r>
              <a:rPr lang="en-US"/>
              <a:t> stochastic gradient descent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ADC1891-8E77-B5EF-78B0-5D1BAB4FBDB9}"/>
              </a:ext>
            </a:extLst>
          </p:cNvPr>
          <p:cNvSpPr/>
          <p:nvPr/>
        </p:nvSpPr>
        <p:spPr>
          <a:xfrm>
            <a:off x="1094873" y="2455474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E33D0D8-CA11-1B33-232A-114367694E7A}"/>
              </a:ext>
            </a:extLst>
          </p:cNvPr>
          <p:cNvSpPr/>
          <p:nvPr/>
        </p:nvSpPr>
        <p:spPr>
          <a:xfrm>
            <a:off x="2201194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566F55-1E57-0042-9A06-7127E3AA9ACA}"/>
              </a:ext>
            </a:extLst>
          </p:cNvPr>
          <p:cNvSpPr/>
          <p:nvPr/>
        </p:nvSpPr>
        <p:spPr>
          <a:xfrm>
            <a:off x="3307515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B9A5DC9-A919-470F-B02C-7094EBB51B4F}"/>
              </a:ext>
            </a:extLst>
          </p:cNvPr>
          <p:cNvSpPr/>
          <p:nvPr/>
        </p:nvSpPr>
        <p:spPr>
          <a:xfrm>
            <a:off x="4413834" y="24987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E0AB63FB-9007-2874-4E57-B14A07D6EBF1}"/>
              </a:ext>
            </a:extLst>
          </p:cNvPr>
          <p:cNvSpPr/>
          <p:nvPr/>
        </p:nvSpPr>
        <p:spPr>
          <a:xfrm>
            <a:off x="1558677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54B916A8-972A-BB21-43D6-924709228EA6}"/>
              </a:ext>
            </a:extLst>
          </p:cNvPr>
          <p:cNvSpPr/>
          <p:nvPr/>
        </p:nvSpPr>
        <p:spPr>
          <a:xfrm>
            <a:off x="2664998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775FAB9B-F8F5-82FF-BB0A-30E53907ABEB}"/>
              </a:ext>
            </a:extLst>
          </p:cNvPr>
          <p:cNvSpPr/>
          <p:nvPr/>
        </p:nvSpPr>
        <p:spPr>
          <a:xfrm>
            <a:off x="3771319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U-Turn Arrow 13">
            <a:extLst>
              <a:ext uri="{FF2B5EF4-FFF2-40B4-BE49-F238E27FC236}">
                <a16:creationId xmlns:a16="http://schemas.microsoft.com/office/drawing/2014/main" id="{5B871FC6-985D-53B2-DD5A-8798044F4FC4}"/>
              </a:ext>
            </a:extLst>
          </p:cNvPr>
          <p:cNvSpPr/>
          <p:nvPr/>
        </p:nvSpPr>
        <p:spPr>
          <a:xfrm rot="5400000">
            <a:off x="4911189" y="2838805"/>
            <a:ext cx="735494" cy="727912"/>
          </a:xfrm>
          <a:prstGeom prst="uturn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Left Arrow 14">
            <a:extLst>
              <a:ext uri="{FF2B5EF4-FFF2-40B4-BE49-F238E27FC236}">
                <a16:creationId xmlns:a16="http://schemas.microsoft.com/office/drawing/2014/main" id="{E9DAB9A2-703B-E700-B493-1C5B90FBDF74}"/>
              </a:ext>
            </a:extLst>
          </p:cNvPr>
          <p:cNvSpPr/>
          <p:nvPr/>
        </p:nvSpPr>
        <p:spPr>
          <a:xfrm>
            <a:off x="1624265" y="3202761"/>
            <a:ext cx="3364818" cy="382819"/>
          </a:xfrm>
          <a:prstGeom prst="lef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EE7DD2F-560C-2F28-1CBC-22A622470CE4}"/>
              </a:ext>
            </a:extLst>
          </p:cNvPr>
          <p:cNvGrpSpPr/>
          <p:nvPr/>
        </p:nvGrpSpPr>
        <p:grpSpPr>
          <a:xfrm>
            <a:off x="1558676" y="3594013"/>
            <a:ext cx="1841234" cy="408489"/>
            <a:chOff x="1257886" y="4592681"/>
            <a:chExt cx="1841234" cy="408489"/>
          </a:xfrm>
        </p:grpSpPr>
        <p:sp>
          <p:nvSpPr>
            <p:cNvPr id="17" name="Triangle 16">
              <a:extLst>
                <a:ext uri="{FF2B5EF4-FFF2-40B4-BE49-F238E27FC236}">
                  <a16:creationId xmlns:a16="http://schemas.microsoft.com/office/drawing/2014/main" id="{CDB3685E-1D2C-41E8-AF2A-39F424E94878}"/>
                </a:ext>
              </a:extLst>
            </p:cNvPr>
            <p:cNvSpPr/>
            <p:nvPr/>
          </p:nvSpPr>
          <p:spPr>
            <a:xfrm rot="10800000">
              <a:off x="1257886" y="4592681"/>
              <a:ext cx="473847" cy="408489"/>
            </a:xfrm>
            <a:prstGeom prst="triangl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082C5D7-AE10-23C0-B546-83BBE9440FE4}"/>
                </a:ext>
              </a:extLst>
            </p:cNvPr>
            <p:cNvSpPr txBox="1"/>
            <p:nvPr/>
          </p:nvSpPr>
          <p:spPr>
            <a:xfrm>
              <a:off x="1633654" y="4631838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accent6"/>
                  </a:solidFill>
                </a:rPr>
                <a:t>Gradient 1</a:t>
              </a:r>
            </a:p>
          </p:txBody>
        </p:sp>
      </p:grp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EB5E5370-4DF7-CA05-75FE-BBCFFEAA802E}"/>
              </a:ext>
            </a:extLst>
          </p:cNvPr>
          <p:cNvSpPr/>
          <p:nvPr/>
        </p:nvSpPr>
        <p:spPr>
          <a:xfrm>
            <a:off x="6547019" y="21585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2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04CF532E-227E-3654-9414-354632EFBEEF}"/>
              </a:ext>
            </a:extLst>
          </p:cNvPr>
          <p:cNvSpPr/>
          <p:nvPr/>
        </p:nvSpPr>
        <p:spPr>
          <a:xfrm>
            <a:off x="6773778" y="2455474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7D7968B0-CA53-6AD0-BCD0-3471896AE788}"/>
              </a:ext>
            </a:extLst>
          </p:cNvPr>
          <p:cNvSpPr/>
          <p:nvPr/>
        </p:nvSpPr>
        <p:spPr>
          <a:xfrm>
            <a:off x="7880099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66F4D58-8A48-B8B4-8F10-FDE693997E1C}"/>
              </a:ext>
            </a:extLst>
          </p:cNvPr>
          <p:cNvSpPr/>
          <p:nvPr/>
        </p:nvSpPr>
        <p:spPr>
          <a:xfrm>
            <a:off x="8986420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28B5B53-BB88-BDC1-2061-12AF96902806}"/>
              </a:ext>
            </a:extLst>
          </p:cNvPr>
          <p:cNvSpPr/>
          <p:nvPr/>
        </p:nvSpPr>
        <p:spPr>
          <a:xfrm>
            <a:off x="10092739" y="24987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>
            <a:extLst>
              <a:ext uri="{FF2B5EF4-FFF2-40B4-BE49-F238E27FC236}">
                <a16:creationId xmlns:a16="http://schemas.microsoft.com/office/drawing/2014/main" id="{0EEEE338-8C98-112D-5789-5ADEEA79C535}"/>
              </a:ext>
            </a:extLst>
          </p:cNvPr>
          <p:cNvSpPr/>
          <p:nvPr/>
        </p:nvSpPr>
        <p:spPr>
          <a:xfrm>
            <a:off x="7237582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9FC799C4-04FE-283F-7F94-07058C725337}"/>
              </a:ext>
            </a:extLst>
          </p:cNvPr>
          <p:cNvSpPr/>
          <p:nvPr/>
        </p:nvSpPr>
        <p:spPr>
          <a:xfrm>
            <a:off x="8343903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36FAEFF8-9422-5A67-E96D-AB8AFA8E4E88}"/>
              </a:ext>
            </a:extLst>
          </p:cNvPr>
          <p:cNvSpPr/>
          <p:nvPr/>
        </p:nvSpPr>
        <p:spPr>
          <a:xfrm>
            <a:off x="9450224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U-Turn Arrow 28">
            <a:extLst>
              <a:ext uri="{FF2B5EF4-FFF2-40B4-BE49-F238E27FC236}">
                <a16:creationId xmlns:a16="http://schemas.microsoft.com/office/drawing/2014/main" id="{53050FC5-D871-5457-B82F-F201785F7D1A}"/>
              </a:ext>
            </a:extLst>
          </p:cNvPr>
          <p:cNvSpPr/>
          <p:nvPr/>
        </p:nvSpPr>
        <p:spPr>
          <a:xfrm rot="5400000">
            <a:off x="10590094" y="2838805"/>
            <a:ext cx="735494" cy="727912"/>
          </a:xfrm>
          <a:prstGeom prst="uturn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Left Arrow 29">
            <a:extLst>
              <a:ext uri="{FF2B5EF4-FFF2-40B4-BE49-F238E27FC236}">
                <a16:creationId xmlns:a16="http://schemas.microsoft.com/office/drawing/2014/main" id="{ABA7CEC9-CE43-7996-9E5D-0D8DF97B8BAD}"/>
              </a:ext>
            </a:extLst>
          </p:cNvPr>
          <p:cNvSpPr/>
          <p:nvPr/>
        </p:nvSpPr>
        <p:spPr>
          <a:xfrm>
            <a:off x="7303170" y="3202761"/>
            <a:ext cx="3364818" cy="382819"/>
          </a:xfrm>
          <a:prstGeom prst="lef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172C1E3-FD7F-A8EA-A132-5D72EF93302E}"/>
              </a:ext>
            </a:extLst>
          </p:cNvPr>
          <p:cNvGrpSpPr/>
          <p:nvPr/>
        </p:nvGrpSpPr>
        <p:grpSpPr>
          <a:xfrm>
            <a:off x="7237581" y="3594013"/>
            <a:ext cx="1841234" cy="408489"/>
            <a:chOff x="1257886" y="4592681"/>
            <a:chExt cx="1841234" cy="408489"/>
          </a:xfrm>
        </p:grpSpPr>
        <p:sp>
          <p:nvSpPr>
            <p:cNvPr id="32" name="Triangle 31">
              <a:extLst>
                <a:ext uri="{FF2B5EF4-FFF2-40B4-BE49-F238E27FC236}">
                  <a16:creationId xmlns:a16="http://schemas.microsoft.com/office/drawing/2014/main" id="{2236DB3E-D335-A957-ACDA-57F16E1FC042}"/>
                </a:ext>
              </a:extLst>
            </p:cNvPr>
            <p:cNvSpPr/>
            <p:nvPr/>
          </p:nvSpPr>
          <p:spPr>
            <a:xfrm rot="10800000">
              <a:off x="1257886" y="4592681"/>
              <a:ext cx="473847" cy="408489"/>
            </a:xfrm>
            <a:prstGeom prst="triangl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D5F9E90-AAD3-B700-0C0E-329713535810}"/>
                </a:ext>
              </a:extLst>
            </p:cNvPr>
            <p:cNvSpPr txBox="1"/>
            <p:nvPr/>
          </p:nvSpPr>
          <p:spPr>
            <a:xfrm>
              <a:off x="1633654" y="4631838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accent6"/>
                  </a:solidFill>
                </a:rPr>
                <a:t>Gradient 2</a:t>
              </a: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CECED529-6BB9-E3D9-C2AA-D68CE9951525}"/>
              </a:ext>
            </a:extLst>
          </p:cNvPr>
          <p:cNvSpPr txBox="1"/>
          <p:nvPr/>
        </p:nvSpPr>
        <p:spPr>
          <a:xfrm rot="5400000">
            <a:off x="844472" y="2770989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C1DE4DE-D557-C474-0D53-CB2DE8DAD52B}"/>
              </a:ext>
            </a:extLst>
          </p:cNvPr>
          <p:cNvSpPr txBox="1"/>
          <p:nvPr/>
        </p:nvSpPr>
        <p:spPr>
          <a:xfrm rot="5400000">
            <a:off x="6523379" y="277099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2</a:t>
            </a:r>
          </a:p>
        </p:txBody>
      </p:sp>
    </p:spTree>
    <p:extLst>
      <p:ext uri="{BB962C8B-B14F-4D97-AF65-F5344CB8AC3E}">
        <p14:creationId xmlns:p14="http://schemas.microsoft.com/office/powerpoint/2010/main" val="33927217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  <p:bldP spid="1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6A955-A5BD-97EF-B431-09CC9E00E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5B5484F-9B5B-7064-3E15-592A4F4F259A}"/>
              </a:ext>
            </a:extLst>
          </p:cNvPr>
          <p:cNvSpPr/>
          <p:nvPr/>
        </p:nvSpPr>
        <p:spPr>
          <a:xfrm>
            <a:off x="868114" y="21585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C7D59F-1F6D-7034-DF50-85355DD95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Batch Normalization is Difficult to Parallelize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BD477-83A4-B7F0-3122-C0A70847A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1872113"/>
          </a:xfrm>
        </p:spPr>
        <p:txBody>
          <a:bodyPr/>
          <a:lstStyle/>
          <a:p>
            <a:pPr marL="0" indent="0">
              <a:buNone/>
            </a:pPr>
            <a:r>
              <a:rPr lang="en-US" b="1"/>
              <a:t>Data-parallel</a:t>
            </a:r>
            <a:r>
              <a:rPr lang="en-US"/>
              <a:t> stochastic gradient descent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D0DBED4-8416-15AB-45E9-DEFD76711642}"/>
              </a:ext>
            </a:extLst>
          </p:cNvPr>
          <p:cNvSpPr/>
          <p:nvPr/>
        </p:nvSpPr>
        <p:spPr>
          <a:xfrm>
            <a:off x="1094873" y="2455474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9FB7A90-E63C-8025-F564-CE6B22FCA4FB}"/>
              </a:ext>
            </a:extLst>
          </p:cNvPr>
          <p:cNvSpPr/>
          <p:nvPr/>
        </p:nvSpPr>
        <p:spPr>
          <a:xfrm>
            <a:off x="2201194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7E5756D-15F7-2DBC-93C3-593FE3C47833}"/>
              </a:ext>
            </a:extLst>
          </p:cNvPr>
          <p:cNvSpPr/>
          <p:nvPr/>
        </p:nvSpPr>
        <p:spPr>
          <a:xfrm>
            <a:off x="3307515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80E0EC4-90D5-11D3-937C-8D6945FF17BC}"/>
              </a:ext>
            </a:extLst>
          </p:cNvPr>
          <p:cNvSpPr/>
          <p:nvPr/>
        </p:nvSpPr>
        <p:spPr>
          <a:xfrm>
            <a:off x="4413834" y="24987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B584B2EB-8C47-C77D-0558-819D642DB688}"/>
              </a:ext>
            </a:extLst>
          </p:cNvPr>
          <p:cNvSpPr/>
          <p:nvPr/>
        </p:nvSpPr>
        <p:spPr>
          <a:xfrm>
            <a:off x="1558677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7A7C1E34-7D41-F0BF-2217-07CC4DF54692}"/>
              </a:ext>
            </a:extLst>
          </p:cNvPr>
          <p:cNvSpPr/>
          <p:nvPr/>
        </p:nvSpPr>
        <p:spPr>
          <a:xfrm>
            <a:off x="2664998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6FE32D03-3578-EC66-AC54-E079D848847D}"/>
              </a:ext>
            </a:extLst>
          </p:cNvPr>
          <p:cNvSpPr/>
          <p:nvPr/>
        </p:nvSpPr>
        <p:spPr>
          <a:xfrm>
            <a:off x="3771319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U-Turn Arrow 13">
            <a:extLst>
              <a:ext uri="{FF2B5EF4-FFF2-40B4-BE49-F238E27FC236}">
                <a16:creationId xmlns:a16="http://schemas.microsoft.com/office/drawing/2014/main" id="{B46026DE-1667-CA31-07EF-2CF3D8334736}"/>
              </a:ext>
            </a:extLst>
          </p:cNvPr>
          <p:cNvSpPr/>
          <p:nvPr/>
        </p:nvSpPr>
        <p:spPr>
          <a:xfrm rot="5400000">
            <a:off x="4911189" y="2838805"/>
            <a:ext cx="735494" cy="727912"/>
          </a:xfrm>
          <a:prstGeom prst="uturn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Left Arrow 14">
            <a:extLst>
              <a:ext uri="{FF2B5EF4-FFF2-40B4-BE49-F238E27FC236}">
                <a16:creationId xmlns:a16="http://schemas.microsoft.com/office/drawing/2014/main" id="{3A712B42-4F92-00B1-C314-45ACB11B3F73}"/>
              </a:ext>
            </a:extLst>
          </p:cNvPr>
          <p:cNvSpPr/>
          <p:nvPr/>
        </p:nvSpPr>
        <p:spPr>
          <a:xfrm>
            <a:off x="1624265" y="3202761"/>
            <a:ext cx="3364818" cy="382819"/>
          </a:xfrm>
          <a:prstGeom prst="lef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D9CC4807-D3CF-300A-B649-199FA4FAC40B}"/>
              </a:ext>
            </a:extLst>
          </p:cNvPr>
          <p:cNvSpPr/>
          <p:nvPr/>
        </p:nvSpPr>
        <p:spPr>
          <a:xfrm>
            <a:off x="6547019" y="21585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2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BAFE51E-F5B8-3682-1B87-75AC2A3159C2}"/>
              </a:ext>
            </a:extLst>
          </p:cNvPr>
          <p:cNvSpPr/>
          <p:nvPr/>
        </p:nvSpPr>
        <p:spPr>
          <a:xfrm>
            <a:off x="6773778" y="2455474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CE3BA3D4-1C4D-BB98-A28B-393D2FB17315}"/>
              </a:ext>
            </a:extLst>
          </p:cNvPr>
          <p:cNvSpPr/>
          <p:nvPr/>
        </p:nvSpPr>
        <p:spPr>
          <a:xfrm>
            <a:off x="7880099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9184143-EF3D-9E98-A713-7E59BA3F0E8D}"/>
              </a:ext>
            </a:extLst>
          </p:cNvPr>
          <p:cNvSpPr/>
          <p:nvPr/>
        </p:nvSpPr>
        <p:spPr>
          <a:xfrm>
            <a:off x="8986420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9E9CEDD-1EDC-B29C-D1F6-8E2A27D56CFC}"/>
              </a:ext>
            </a:extLst>
          </p:cNvPr>
          <p:cNvSpPr/>
          <p:nvPr/>
        </p:nvSpPr>
        <p:spPr>
          <a:xfrm>
            <a:off x="10092739" y="24987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>
            <a:extLst>
              <a:ext uri="{FF2B5EF4-FFF2-40B4-BE49-F238E27FC236}">
                <a16:creationId xmlns:a16="http://schemas.microsoft.com/office/drawing/2014/main" id="{A6742F23-A63C-BCE1-5628-5E08D2168E5F}"/>
              </a:ext>
            </a:extLst>
          </p:cNvPr>
          <p:cNvSpPr/>
          <p:nvPr/>
        </p:nvSpPr>
        <p:spPr>
          <a:xfrm>
            <a:off x="7237582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5DAD2A0B-8D1B-58C8-CBF5-2A3AB95D873F}"/>
              </a:ext>
            </a:extLst>
          </p:cNvPr>
          <p:cNvSpPr/>
          <p:nvPr/>
        </p:nvSpPr>
        <p:spPr>
          <a:xfrm>
            <a:off x="8343903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CB768F7C-8CF7-3870-E342-6F1FCE791CFC}"/>
              </a:ext>
            </a:extLst>
          </p:cNvPr>
          <p:cNvSpPr/>
          <p:nvPr/>
        </p:nvSpPr>
        <p:spPr>
          <a:xfrm>
            <a:off x="9450224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U-Turn Arrow 28">
            <a:extLst>
              <a:ext uri="{FF2B5EF4-FFF2-40B4-BE49-F238E27FC236}">
                <a16:creationId xmlns:a16="http://schemas.microsoft.com/office/drawing/2014/main" id="{6B596BA6-0C63-830F-5B4C-4C29267373BF}"/>
              </a:ext>
            </a:extLst>
          </p:cNvPr>
          <p:cNvSpPr/>
          <p:nvPr/>
        </p:nvSpPr>
        <p:spPr>
          <a:xfrm rot="5400000">
            <a:off x="10590094" y="2838805"/>
            <a:ext cx="735494" cy="727912"/>
          </a:xfrm>
          <a:prstGeom prst="uturn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Left Arrow 29">
            <a:extLst>
              <a:ext uri="{FF2B5EF4-FFF2-40B4-BE49-F238E27FC236}">
                <a16:creationId xmlns:a16="http://schemas.microsoft.com/office/drawing/2014/main" id="{E62FBF3F-9749-5A88-DE3B-8492F437355A}"/>
              </a:ext>
            </a:extLst>
          </p:cNvPr>
          <p:cNvSpPr/>
          <p:nvPr/>
        </p:nvSpPr>
        <p:spPr>
          <a:xfrm>
            <a:off x="7303170" y="3202761"/>
            <a:ext cx="3364818" cy="382819"/>
          </a:xfrm>
          <a:prstGeom prst="lef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41FA851-3C87-92AB-27C4-35A661DC8537}"/>
              </a:ext>
            </a:extLst>
          </p:cNvPr>
          <p:cNvSpPr txBox="1"/>
          <p:nvPr/>
        </p:nvSpPr>
        <p:spPr>
          <a:xfrm rot="5400000">
            <a:off x="844472" y="2770989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99D24AA-7FDC-07BF-D71A-C1191815F134}"/>
              </a:ext>
            </a:extLst>
          </p:cNvPr>
          <p:cNvSpPr txBox="1"/>
          <p:nvPr/>
        </p:nvSpPr>
        <p:spPr>
          <a:xfrm rot="5400000">
            <a:off x="6523379" y="277099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2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87E8D4-DD23-14C2-615D-726DFBE16FB6}"/>
              </a:ext>
            </a:extLst>
          </p:cNvPr>
          <p:cNvGrpSpPr/>
          <p:nvPr/>
        </p:nvGrpSpPr>
        <p:grpSpPr>
          <a:xfrm>
            <a:off x="4068466" y="5516826"/>
            <a:ext cx="1841234" cy="408489"/>
            <a:chOff x="1257886" y="4592681"/>
            <a:chExt cx="1841234" cy="408489"/>
          </a:xfrm>
        </p:grpSpPr>
        <p:sp>
          <p:nvSpPr>
            <p:cNvPr id="36" name="Triangle 35">
              <a:extLst>
                <a:ext uri="{FF2B5EF4-FFF2-40B4-BE49-F238E27FC236}">
                  <a16:creationId xmlns:a16="http://schemas.microsoft.com/office/drawing/2014/main" id="{1EBA0900-3515-C3D7-4855-10009DECDC41}"/>
                </a:ext>
              </a:extLst>
            </p:cNvPr>
            <p:cNvSpPr/>
            <p:nvPr/>
          </p:nvSpPr>
          <p:spPr>
            <a:xfrm rot="10800000">
              <a:off x="1257886" y="4592681"/>
              <a:ext cx="473847" cy="408489"/>
            </a:xfrm>
            <a:prstGeom prst="triangl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10D058A-1FEE-8B9D-2010-73A67770AD14}"/>
                </a:ext>
              </a:extLst>
            </p:cNvPr>
            <p:cNvSpPr txBox="1"/>
            <p:nvPr/>
          </p:nvSpPr>
          <p:spPr>
            <a:xfrm>
              <a:off x="1633654" y="4631838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accent6"/>
                  </a:solidFill>
                </a:rPr>
                <a:t>Gradient 1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647BA78-58FB-51D3-94D7-D935674F5236}"/>
              </a:ext>
            </a:extLst>
          </p:cNvPr>
          <p:cNvGrpSpPr/>
          <p:nvPr/>
        </p:nvGrpSpPr>
        <p:grpSpPr>
          <a:xfrm>
            <a:off x="6695762" y="5516826"/>
            <a:ext cx="1841234" cy="408489"/>
            <a:chOff x="1257886" y="4592681"/>
            <a:chExt cx="1841234" cy="408489"/>
          </a:xfrm>
        </p:grpSpPr>
        <p:sp>
          <p:nvSpPr>
            <p:cNvPr id="39" name="Triangle 38">
              <a:extLst>
                <a:ext uri="{FF2B5EF4-FFF2-40B4-BE49-F238E27FC236}">
                  <a16:creationId xmlns:a16="http://schemas.microsoft.com/office/drawing/2014/main" id="{ABA00003-77CF-5D07-B079-44A442B64777}"/>
                </a:ext>
              </a:extLst>
            </p:cNvPr>
            <p:cNvSpPr/>
            <p:nvPr/>
          </p:nvSpPr>
          <p:spPr>
            <a:xfrm rot="10800000">
              <a:off x="1257886" y="4592681"/>
              <a:ext cx="473847" cy="408489"/>
            </a:xfrm>
            <a:prstGeom prst="triangl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41F1C79-C9F6-DC4C-B948-647AA35D24C7}"/>
                </a:ext>
              </a:extLst>
            </p:cNvPr>
            <p:cNvSpPr txBox="1"/>
            <p:nvPr/>
          </p:nvSpPr>
          <p:spPr>
            <a:xfrm>
              <a:off x="1633654" y="4631838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accent6"/>
                  </a:solidFill>
                </a:rPr>
                <a:t>Gradient 2</a:t>
              </a: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1DD72D78-7D14-F5F5-A116-E0ADB575B1A6}"/>
              </a:ext>
            </a:extLst>
          </p:cNvPr>
          <p:cNvSpPr txBox="1"/>
          <p:nvPr/>
        </p:nvSpPr>
        <p:spPr>
          <a:xfrm>
            <a:off x="6153046" y="5479039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/>
              <a:t>+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39FA7BD-6873-6B0C-56AB-5C88D1C5E247}"/>
              </a:ext>
            </a:extLst>
          </p:cNvPr>
          <p:cNvSpPr txBox="1"/>
          <p:nvPr/>
        </p:nvSpPr>
        <p:spPr>
          <a:xfrm>
            <a:off x="443799" y="4775006"/>
            <a:ext cx="102851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/>
              <a:t>GPUs share gradients and compute sum (called </a:t>
            </a:r>
            <a:r>
              <a:rPr lang="en-US" sz="2800" b="1"/>
              <a:t>all-reduce</a:t>
            </a:r>
            <a:r>
              <a:rPr lang="en-US" sz="280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050106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DA0D6-2043-47CC-202B-2F768707A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D940AF56-321E-CFEB-41AE-A26DC9B0EE6F}"/>
              </a:ext>
            </a:extLst>
          </p:cNvPr>
          <p:cNvSpPr/>
          <p:nvPr/>
        </p:nvSpPr>
        <p:spPr>
          <a:xfrm>
            <a:off x="868114" y="21585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CA38CE-8AAE-538A-5DA5-6B8DE1769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Batch Normalization is Difficult to Parallelize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607C2-4813-9809-5387-1733E78D77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456718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Batch normalization </a:t>
            </a:r>
            <a:r>
              <a:rPr lang="en-US" b="1" dirty="0"/>
              <a:t>couples the data points</a:t>
            </a:r>
            <a:r>
              <a:rPr lang="en-US" dirty="0"/>
              <a:t> of a mini-batch.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Cannot compute gradients </a:t>
            </a:r>
            <a:r>
              <a:rPr lang="en-US" b="1" dirty="0"/>
              <a:t>independently</a:t>
            </a:r>
            <a:r>
              <a:rPr lang="en-US" dirty="0"/>
              <a:t> across GPUs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8817CB3-9D7B-16CF-C424-55A738A1A4F3}"/>
              </a:ext>
            </a:extLst>
          </p:cNvPr>
          <p:cNvSpPr/>
          <p:nvPr/>
        </p:nvSpPr>
        <p:spPr>
          <a:xfrm>
            <a:off x="1094873" y="2455474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88C82A2-0AC4-5D62-0EF3-DB15947363FB}"/>
              </a:ext>
            </a:extLst>
          </p:cNvPr>
          <p:cNvSpPr/>
          <p:nvPr/>
        </p:nvSpPr>
        <p:spPr>
          <a:xfrm>
            <a:off x="2201194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15A9BBC-D3D7-2B83-680F-2F7BB4C11A95}"/>
              </a:ext>
            </a:extLst>
          </p:cNvPr>
          <p:cNvSpPr/>
          <p:nvPr/>
        </p:nvSpPr>
        <p:spPr>
          <a:xfrm>
            <a:off x="3307515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6B5B376-F34B-204A-6E4D-29EC2376518F}"/>
              </a:ext>
            </a:extLst>
          </p:cNvPr>
          <p:cNvSpPr/>
          <p:nvPr/>
        </p:nvSpPr>
        <p:spPr>
          <a:xfrm>
            <a:off x="4413834" y="24987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822D7A95-DC3D-1131-BDFA-5BCD47764A65}"/>
              </a:ext>
            </a:extLst>
          </p:cNvPr>
          <p:cNvSpPr/>
          <p:nvPr/>
        </p:nvSpPr>
        <p:spPr>
          <a:xfrm>
            <a:off x="1558677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41054883-513F-984E-1E80-BA98110C9D96}"/>
              </a:ext>
            </a:extLst>
          </p:cNvPr>
          <p:cNvSpPr/>
          <p:nvPr/>
        </p:nvSpPr>
        <p:spPr>
          <a:xfrm>
            <a:off x="2664998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1ECB7559-0667-5575-8FB4-304798236731}"/>
              </a:ext>
            </a:extLst>
          </p:cNvPr>
          <p:cNvSpPr/>
          <p:nvPr/>
        </p:nvSpPr>
        <p:spPr>
          <a:xfrm>
            <a:off x="3771319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95DAEC2C-084D-9799-3961-815667E791FC}"/>
              </a:ext>
            </a:extLst>
          </p:cNvPr>
          <p:cNvSpPr/>
          <p:nvPr/>
        </p:nvSpPr>
        <p:spPr>
          <a:xfrm>
            <a:off x="6547019" y="2158514"/>
            <a:ext cx="4967202" cy="22762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sz="2400" b="1"/>
              <a:t>GPU 2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22DF9151-E55E-FC65-4814-3CDB4363F1F8}"/>
              </a:ext>
            </a:extLst>
          </p:cNvPr>
          <p:cNvSpPr/>
          <p:nvPr/>
        </p:nvSpPr>
        <p:spPr>
          <a:xfrm>
            <a:off x="6773778" y="2455474"/>
            <a:ext cx="357426" cy="95158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BACA614E-0557-CFFE-A738-C4E9B409CDAE}"/>
              </a:ext>
            </a:extLst>
          </p:cNvPr>
          <p:cNvSpPr/>
          <p:nvPr/>
        </p:nvSpPr>
        <p:spPr>
          <a:xfrm>
            <a:off x="7880099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46CE450-2B0A-DD24-0158-87BF2F4B36C4}"/>
              </a:ext>
            </a:extLst>
          </p:cNvPr>
          <p:cNvSpPr/>
          <p:nvPr/>
        </p:nvSpPr>
        <p:spPr>
          <a:xfrm>
            <a:off x="8986420" y="2297985"/>
            <a:ext cx="357426" cy="126656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5DD3C9E-6D67-F084-F9B3-D53FA34F316F}"/>
              </a:ext>
            </a:extLst>
          </p:cNvPr>
          <p:cNvSpPr/>
          <p:nvPr/>
        </p:nvSpPr>
        <p:spPr>
          <a:xfrm>
            <a:off x="10092739" y="2498728"/>
            <a:ext cx="357426" cy="86507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>
            <a:extLst>
              <a:ext uri="{FF2B5EF4-FFF2-40B4-BE49-F238E27FC236}">
                <a16:creationId xmlns:a16="http://schemas.microsoft.com/office/drawing/2014/main" id="{C8E5E7D4-9721-5E85-CAAD-77D31BCC2839}"/>
              </a:ext>
            </a:extLst>
          </p:cNvPr>
          <p:cNvSpPr/>
          <p:nvPr/>
        </p:nvSpPr>
        <p:spPr>
          <a:xfrm>
            <a:off x="7237582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716904E0-A48E-769C-0754-43C116DF91CB}"/>
              </a:ext>
            </a:extLst>
          </p:cNvPr>
          <p:cNvSpPr/>
          <p:nvPr/>
        </p:nvSpPr>
        <p:spPr>
          <a:xfrm>
            <a:off x="8343903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3BD94434-AA90-B68F-8404-5924142A6A8D}"/>
              </a:ext>
            </a:extLst>
          </p:cNvPr>
          <p:cNvSpPr/>
          <p:nvPr/>
        </p:nvSpPr>
        <p:spPr>
          <a:xfrm>
            <a:off x="9450224" y="2727023"/>
            <a:ext cx="536139" cy="408489"/>
          </a:xfrm>
          <a:prstGeom prst="right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94FDF94-4D48-29BD-283C-7D546A65A73D}"/>
              </a:ext>
            </a:extLst>
          </p:cNvPr>
          <p:cNvSpPr txBox="1"/>
          <p:nvPr/>
        </p:nvSpPr>
        <p:spPr>
          <a:xfrm rot="5400000">
            <a:off x="844472" y="2770989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E75787A-B135-B90D-7C1D-30B91C3C13D0}"/>
              </a:ext>
            </a:extLst>
          </p:cNvPr>
          <p:cNvSpPr txBox="1"/>
          <p:nvPr/>
        </p:nvSpPr>
        <p:spPr>
          <a:xfrm rot="5400000">
            <a:off x="6523379" y="277099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Data 2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BEA630D-0D2B-6F6D-509D-1FF271421E52}"/>
              </a:ext>
            </a:extLst>
          </p:cNvPr>
          <p:cNvSpPr/>
          <p:nvPr/>
        </p:nvSpPr>
        <p:spPr>
          <a:xfrm>
            <a:off x="2482515" y="2498728"/>
            <a:ext cx="232706" cy="865079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79BD525-01C5-5723-2875-A3DE69605967}"/>
              </a:ext>
            </a:extLst>
          </p:cNvPr>
          <p:cNvSpPr/>
          <p:nvPr/>
        </p:nvSpPr>
        <p:spPr>
          <a:xfrm>
            <a:off x="3577389" y="2498728"/>
            <a:ext cx="232706" cy="865079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EB7A0CA-0F2B-ACDF-0309-E81F01073179}"/>
              </a:ext>
            </a:extLst>
          </p:cNvPr>
          <p:cNvSpPr/>
          <p:nvPr/>
        </p:nvSpPr>
        <p:spPr>
          <a:xfrm>
            <a:off x="8173452" y="2498728"/>
            <a:ext cx="232706" cy="865079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F1353D4-5ABB-F6A4-9137-1835005B3A9B}"/>
              </a:ext>
            </a:extLst>
          </p:cNvPr>
          <p:cNvSpPr/>
          <p:nvPr/>
        </p:nvSpPr>
        <p:spPr>
          <a:xfrm>
            <a:off x="9244262" y="2498728"/>
            <a:ext cx="232706" cy="865079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Elbow Connector 20">
            <a:extLst>
              <a:ext uri="{FF2B5EF4-FFF2-40B4-BE49-F238E27FC236}">
                <a16:creationId xmlns:a16="http://schemas.microsoft.com/office/drawing/2014/main" id="{B68051CF-284E-D146-86B7-40B0853BF07F}"/>
              </a:ext>
            </a:extLst>
          </p:cNvPr>
          <p:cNvCxnSpPr>
            <a:stCxn id="11" idx="2"/>
            <a:endCxn id="17" idx="2"/>
          </p:cNvCxnSpPr>
          <p:nvPr/>
        </p:nvCxnSpPr>
        <p:spPr>
          <a:xfrm rot="16200000" flipH="1">
            <a:off x="5444336" y="518338"/>
            <a:ext cx="12700" cy="5690937"/>
          </a:xfrm>
          <a:prstGeom prst="bentConnector3">
            <a:avLst>
              <a:gd name="adj1" fmla="val 3978969"/>
            </a:avLst>
          </a:prstGeom>
          <a:ln w="508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2" name="Elbow Connector 31">
            <a:extLst>
              <a:ext uri="{FF2B5EF4-FFF2-40B4-BE49-F238E27FC236}">
                <a16:creationId xmlns:a16="http://schemas.microsoft.com/office/drawing/2014/main" id="{8BF60683-379B-22E4-3C22-7D5564571A31}"/>
              </a:ext>
            </a:extLst>
          </p:cNvPr>
          <p:cNvCxnSpPr>
            <a:cxnSpLocks/>
            <a:stCxn id="16" idx="2"/>
            <a:endCxn id="18" idx="2"/>
          </p:cNvCxnSpPr>
          <p:nvPr/>
        </p:nvCxnSpPr>
        <p:spPr>
          <a:xfrm rot="16200000" flipH="1">
            <a:off x="6527178" y="530370"/>
            <a:ext cx="12700" cy="5666873"/>
          </a:xfrm>
          <a:prstGeom prst="bentConnector3">
            <a:avLst>
              <a:gd name="adj1" fmla="val 2936858"/>
            </a:avLst>
          </a:prstGeom>
          <a:ln w="508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8514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2E91A-6708-BAD0-A0E3-8F38B1309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Layer Normalization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40378-0AD0-711A-5DDE-32A5072DA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1"/>
            <a:ext cx="11567160" cy="12687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Layer Normalization computes the layer mean and variance across the </a:t>
            </a:r>
            <a:r>
              <a:rPr lang="en-US" b="1"/>
              <a:t>neurons in the layer </a:t>
            </a:r>
            <a:r>
              <a:rPr lang="en-US"/>
              <a:t>instead of across the mini-batch: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963BB9D-AED6-3817-F197-1850A9510468}"/>
              </a:ext>
            </a:extLst>
          </p:cNvPr>
          <p:cNvGrpSpPr/>
          <p:nvPr/>
        </p:nvGrpSpPr>
        <p:grpSpPr>
          <a:xfrm>
            <a:off x="822960" y="2398925"/>
            <a:ext cx="3211151" cy="2383067"/>
            <a:chOff x="822960" y="2398925"/>
            <a:chExt cx="3211151" cy="2383067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" name="TextBox 3">
                  <a:extLst>
                    <a:ext uri="{FF2B5EF4-FFF2-40B4-BE49-F238E27FC236}">
                      <a16:creationId xmlns:a16="http://schemas.microsoft.com/office/drawing/2014/main" id="{BC440112-8E85-7938-E752-73F692EBD465}"/>
                    </a:ext>
                  </a:extLst>
                </p:cNvPr>
                <p:cNvSpPr txBox="1"/>
                <p:nvPr/>
              </p:nvSpPr>
              <p:spPr>
                <a:xfrm>
                  <a:off x="1302982" y="2398925"/>
                  <a:ext cx="2731129" cy="1268745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bSup>
                          <m:sSub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̂"/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𝑘𝑚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</m:d>
                          </m:sup>
                        </m:sSub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𝑘𝑚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</m:d>
                              </m:sup>
                            </m:sSub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Sup>
                              <m:sSub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sup>
                            </m:sSubSup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sSup>
                                  <m:sSup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US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bSup>
                                          <m:sSubSupPr>
                                            <m:ctrlPr>
                                              <a:rPr lang="en-US" sz="24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sz="24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𝜎</m:t>
                                            </m:r>
                                          </m:e>
                                          <m:sub>
                                            <m:r>
                                              <a:rPr lang="en-US" sz="24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𝑘</m:t>
                                            </m:r>
                                          </m:sub>
                                          <m:sup>
                                            <m:d>
                                              <m:dPr>
                                                <m:ctrlPr>
                                                  <a:rPr lang="en-US" sz="24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r>
                                                  <a:rPr lang="en-US" sz="24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𝑙</m:t>
                                                </m:r>
                                              </m:e>
                                            </m:d>
                                          </m:sup>
                                        </m:sSubSup>
                                      </m:e>
                                    </m:d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𝛿</m:t>
                                </m:r>
                              </m:e>
                            </m:rad>
                          </m:den>
                        </m:f>
                      </m:oMath>
                    </m:oMathPara>
                  </a14:m>
                  <a:endParaRPr lang="en-US" sz="2400"/>
                </a:p>
              </p:txBody>
            </p:sp>
          </mc:Choice>
          <mc:Fallback>
            <p:sp>
              <p:nvSpPr>
                <p:cNvPr id="4" name="TextBox 3">
                  <a:extLst>
                    <a:ext uri="{FF2B5EF4-FFF2-40B4-BE49-F238E27FC236}">
                      <a16:creationId xmlns:a16="http://schemas.microsoft.com/office/drawing/2014/main" id="{BC440112-8E85-7938-E752-73F692EBD46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02982" y="2398925"/>
                  <a:ext cx="2731129" cy="1268745"/>
                </a:xfrm>
                <a:prstGeom prst="rect">
                  <a:avLst/>
                </a:prstGeom>
                <a:blipFill>
                  <a:blip r:embed="rId3"/>
                  <a:stretch>
                    <a:fillRect t="-1000" r="-92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Rounded Rectangular Callout 6">
                  <a:extLst>
                    <a:ext uri="{FF2B5EF4-FFF2-40B4-BE49-F238E27FC236}">
                      <a16:creationId xmlns:a16="http://schemas.microsoft.com/office/drawing/2014/main" id="{362F849B-CCC7-8647-25EF-9EA95A274CD0}"/>
                    </a:ext>
                  </a:extLst>
                </p:cNvPr>
                <p:cNvSpPr/>
                <p:nvPr/>
              </p:nvSpPr>
              <p:spPr>
                <a:xfrm>
                  <a:off x="822960" y="3799571"/>
                  <a:ext cx="2731129" cy="982421"/>
                </a:xfrm>
                <a:prstGeom prst="wedgeRoundRectCallout">
                  <a:avLst>
                    <a:gd name="adj1" fmla="val -19996"/>
                    <a:gd name="adj2" fmla="val -117288"/>
                    <a:gd name="adj3" fmla="val 16667"/>
                  </a:avLst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/>
                    <a:t>Activation </a:t>
                  </a:r>
                  <a14:m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𝑚</m:t>
                      </m:r>
                    </m:oMath>
                  </a14:m>
                  <a:r>
                    <a:rPr lang="en-US"/>
                    <a:t> on layer </a:t>
                  </a:r>
                  <a14:m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a14:m>
                  <a:r>
                    <a:rPr lang="en-US"/>
                    <a:t> for the 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th</m:t>
                          </m:r>
                        </m:sup>
                      </m:sSup>
                    </m:oMath>
                  </a14:m>
                  <a:r>
                    <a:rPr lang="en-US"/>
                    <a:t> datapoint in the mini-batch </a:t>
                  </a:r>
                </a:p>
              </p:txBody>
            </p:sp>
          </mc:Choice>
          <mc:Fallback>
            <p:sp>
              <p:nvSpPr>
                <p:cNvPr id="7" name="Rounded Rectangular Callout 6">
                  <a:extLst>
                    <a:ext uri="{FF2B5EF4-FFF2-40B4-BE49-F238E27FC236}">
                      <a16:creationId xmlns:a16="http://schemas.microsoft.com/office/drawing/2014/main" id="{362F849B-CCC7-8647-25EF-9EA95A274CD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2960" y="3799571"/>
                  <a:ext cx="2731129" cy="982421"/>
                </a:xfrm>
                <a:prstGeom prst="wedgeRoundRectCallout">
                  <a:avLst>
                    <a:gd name="adj1" fmla="val -19996"/>
                    <a:gd name="adj2" fmla="val -117288"/>
                    <a:gd name="adj3" fmla="val 16667"/>
                  </a:avLst>
                </a:prstGeom>
                <a:blipFill>
                  <a:blip r:embed="rId4"/>
                  <a:stretch>
                    <a:fillRect r="-1843" b="-375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93EB27D-4FC0-3805-57E1-87796DFF9904}"/>
              </a:ext>
            </a:extLst>
          </p:cNvPr>
          <p:cNvGrpSpPr/>
          <p:nvPr/>
        </p:nvGrpSpPr>
        <p:grpSpPr>
          <a:xfrm>
            <a:off x="4195489" y="2398925"/>
            <a:ext cx="2974884" cy="2024210"/>
            <a:chOff x="4195489" y="2398925"/>
            <a:chExt cx="2974884" cy="2024210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1D4ADFA3-6892-15CC-7EB1-D2A7D173B3C3}"/>
                    </a:ext>
                  </a:extLst>
                </p:cNvPr>
                <p:cNvSpPr txBox="1"/>
                <p:nvPr/>
              </p:nvSpPr>
              <p:spPr>
                <a:xfrm>
                  <a:off x="4439244" y="2398925"/>
                  <a:ext cx="2731129" cy="11087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b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sup>
                            </m:sSup>
                          </m:den>
                        </m:f>
                        <m:nary>
                          <m:naryPr>
                            <m:chr m:val="∑"/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=1</m:t>
                            </m:r>
                          </m:sub>
                          <m:sup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sup>
                            </m:sSup>
                          </m:sup>
                          <m:e>
                            <m:sSubSup>
                              <m:sSub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</m:d>
                              </m:sup>
                            </m:sSubSup>
                          </m:e>
                        </m:nary>
                      </m:oMath>
                    </m:oMathPara>
                  </a14:m>
                  <a:endParaRPr lang="en-US" sz="2400"/>
                </a:p>
              </p:txBody>
            </p:sp>
          </mc:Choice>
          <mc:Fallback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1D4ADFA3-6892-15CC-7EB1-D2A7D173B3C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39244" y="2398925"/>
                  <a:ext cx="2731129" cy="1108701"/>
                </a:xfrm>
                <a:prstGeom prst="rect">
                  <a:avLst/>
                </a:prstGeom>
                <a:blipFill>
                  <a:blip r:embed="rId5"/>
                  <a:stretch>
                    <a:fillRect t="-103448" r="-2315" b="-16781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" name="Rounded Rectangular Callout 7">
                  <a:extLst>
                    <a:ext uri="{FF2B5EF4-FFF2-40B4-BE49-F238E27FC236}">
                      <a16:creationId xmlns:a16="http://schemas.microsoft.com/office/drawing/2014/main" id="{284AF58A-55D5-E0EC-2A22-7584265B5C8A}"/>
                    </a:ext>
                  </a:extLst>
                </p:cNvPr>
                <p:cNvSpPr/>
                <p:nvPr/>
              </p:nvSpPr>
              <p:spPr>
                <a:xfrm>
                  <a:off x="4195489" y="3658849"/>
                  <a:ext cx="2731129" cy="764286"/>
                </a:xfrm>
                <a:prstGeom prst="wedgeRoundRectCallout">
                  <a:avLst>
                    <a:gd name="adj1" fmla="val -27947"/>
                    <a:gd name="adj2" fmla="val -94529"/>
                    <a:gd name="adj3" fmla="val 16667"/>
                  </a:avLst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/>
                    <a:t>Mean over the 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a14:m>
                  <a:r>
                    <a:rPr lang="en-US"/>
                    <a:t> hidden activations </a:t>
                  </a:r>
                </a:p>
              </p:txBody>
            </p:sp>
          </mc:Choice>
          <mc:Fallback>
            <p:sp>
              <p:nvSpPr>
                <p:cNvPr id="8" name="Rounded Rectangular Callout 7">
                  <a:extLst>
                    <a:ext uri="{FF2B5EF4-FFF2-40B4-BE49-F238E27FC236}">
                      <a16:creationId xmlns:a16="http://schemas.microsoft.com/office/drawing/2014/main" id="{284AF58A-55D5-E0EC-2A22-7584265B5C8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95489" y="3658849"/>
                  <a:ext cx="2731129" cy="764286"/>
                </a:xfrm>
                <a:prstGeom prst="wedgeRoundRectCallout">
                  <a:avLst>
                    <a:gd name="adj1" fmla="val -27947"/>
                    <a:gd name="adj2" fmla="val -94529"/>
                    <a:gd name="adj3" fmla="val 16667"/>
                  </a:avLst>
                </a:prstGeom>
                <a:blipFill>
                  <a:blip r:embed="rId6"/>
                  <a:stretch>
                    <a:fillRect b="-222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C01D8F9-64B6-5A59-EBEE-54F9F47ECFCE}"/>
              </a:ext>
            </a:extLst>
          </p:cNvPr>
          <p:cNvGrpSpPr/>
          <p:nvPr/>
        </p:nvGrpSpPr>
        <p:grpSpPr>
          <a:xfrm>
            <a:off x="7400494" y="2398925"/>
            <a:ext cx="4719758" cy="2024210"/>
            <a:chOff x="7400494" y="2398925"/>
            <a:chExt cx="4719758" cy="2024210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A622349B-F657-CB15-BBCF-A00B3572CCD3}"/>
                    </a:ext>
                  </a:extLst>
                </p:cNvPr>
                <p:cNvSpPr txBox="1"/>
                <p:nvPr/>
              </p:nvSpPr>
              <p:spPr>
                <a:xfrm>
                  <a:off x="7575506" y="2398925"/>
                  <a:ext cx="4544746" cy="11087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400" b="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b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  <m: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sup>
                                </m:sSubSup>
                              </m:e>
                            </m:d>
                          </m:e>
                          <m:sup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2400" b="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sup>
                            </m:sSup>
                          </m:den>
                        </m:f>
                        <m:nary>
                          <m:naryPr>
                            <m:chr m:val="∑"/>
                            <m:ctrlPr>
                              <a:rPr lang="en-US" sz="2400" b="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sub>
                          <m:sup>
                            <m:sSup>
                              <m:sSupPr>
                                <m:ctrlP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sup>
                            </m:sSup>
                          </m:sup>
                          <m:e>
                            <m:sSup>
                              <m:sSupPr>
                                <m:ctrlP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Sup>
                                      <m:sSubSupPr>
                                        <m:ctrlP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  <m:sub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𝑘𝑚</m:t>
                                        </m:r>
                                      </m:sub>
                                      <m:sup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𝑙</m:t>
                                        </m:r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)</m:t>
                                        </m:r>
                                      </m:sup>
                                    </m:sSub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sSubSup>
                                      <m:sSubSupPr>
                                        <m:ctrlP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𝜇</m:t>
                                        </m:r>
                                      </m:e>
                                      <m:sub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𝑘</m:t>
                                        </m:r>
                                      </m:sub>
                                      <m:sup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𝑙</m:t>
                                        </m:r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)</m:t>
                                        </m:r>
                                      </m:sup>
                                    </m:sSubSup>
                                  </m:e>
                                </m:d>
                              </m:e>
                              <m:sup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oMath>
                    </m:oMathPara>
                  </a14:m>
                  <a:endParaRPr lang="en-US" sz="2400"/>
                </a:p>
              </p:txBody>
            </p:sp>
          </mc:Choice>
          <mc:Fallback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A622349B-F657-CB15-BBCF-A00B3572CC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5506" y="2398925"/>
                  <a:ext cx="4544746" cy="1108701"/>
                </a:xfrm>
                <a:prstGeom prst="rect">
                  <a:avLst/>
                </a:prstGeom>
                <a:blipFill>
                  <a:blip r:embed="rId7"/>
                  <a:stretch>
                    <a:fillRect t="-103448" b="-16781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Rounded Rectangular Callout 8">
                  <a:extLst>
                    <a:ext uri="{FF2B5EF4-FFF2-40B4-BE49-F238E27FC236}">
                      <a16:creationId xmlns:a16="http://schemas.microsoft.com/office/drawing/2014/main" id="{C13DDBCB-E365-D26E-E707-B9538935FC71}"/>
                    </a:ext>
                  </a:extLst>
                </p:cNvPr>
                <p:cNvSpPr/>
                <p:nvPr/>
              </p:nvSpPr>
              <p:spPr>
                <a:xfrm>
                  <a:off x="7400494" y="3658849"/>
                  <a:ext cx="3066282" cy="764286"/>
                </a:xfrm>
                <a:prstGeom prst="wedgeRoundRectCallout">
                  <a:avLst>
                    <a:gd name="adj1" fmla="val -27947"/>
                    <a:gd name="adj2" fmla="val -94529"/>
                    <a:gd name="adj3" fmla="val 16667"/>
                  </a:avLst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/>
                    <a:t>Variance over the 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a14:m>
                  <a:r>
                    <a:rPr lang="en-US"/>
                    <a:t> hidden activations </a:t>
                  </a:r>
                </a:p>
              </p:txBody>
            </p:sp>
          </mc:Choice>
          <mc:Fallback>
            <p:sp>
              <p:nvSpPr>
                <p:cNvPr id="9" name="Rounded Rectangular Callout 8">
                  <a:extLst>
                    <a:ext uri="{FF2B5EF4-FFF2-40B4-BE49-F238E27FC236}">
                      <a16:creationId xmlns:a16="http://schemas.microsoft.com/office/drawing/2014/main" id="{C13DDBCB-E365-D26E-E707-B9538935FC7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00494" y="3658849"/>
                  <a:ext cx="3066282" cy="764286"/>
                </a:xfrm>
                <a:prstGeom prst="wedgeRoundRectCallout">
                  <a:avLst>
                    <a:gd name="adj1" fmla="val -27947"/>
                    <a:gd name="adj2" fmla="val -94529"/>
                    <a:gd name="adj3" fmla="val 16667"/>
                  </a:avLst>
                </a:prstGeom>
                <a:blipFill>
                  <a:blip r:embed="rId8"/>
                  <a:stretch>
                    <a:fillRect b="-222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BE519C27-EFF5-9C6E-16E3-095BAB227B44}"/>
              </a:ext>
            </a:extLst>
          </p:cNvPr>
          <p:cNvSpPr txBox="1"/>
          <p:nvPr/>
        </p:nvSpPr>
        <p:spPr>
          <a:xfrm>
            <a:off x="312420" y="5071442"/>
            <a:ext cx="11567159" cy="1512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61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Normalization is applied the same way at test-time.</a:t>
            </a:r>
          </a:p>
          <a:p>
            <a:pPr marL="228590" marR="0" lvl="0" indent="-228590" algn="l" defTabSz="914361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No need to estimate on training data. </a:t>
            </a:r>
          </a:p>
          <a:p>
            <a:pPr marL="0" marR="0" lvl="0" indent="0" algn="l" defTabSz="914361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800"/>
              <a:t>Layer norm (or RMSNorm) is used in </a:t>
            </a:r>
            <a:r>
              <a:rPr lang="en-US" sz="2800" b="1"/>
              <a:t>transformers</a:t>
            </a:r>
            <a:r>
              <a:rPr lang="en-US" sz="2800"/>
              <a:t> and </a:t>
            </a:r>
            <a:r>
              <a:rPr lang="en-US" sz="2800" b="1"/>
              <a:t>LLMs</a:t>
            </a:r>
            <a:r>
              <a:rPr lang="en-US" sz="28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759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2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69A2A-7AE0-7F06-F53D-2D49266A6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RMS Normalization (RMSNorm)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3AA66E-3EAA-F47E-C4EB-7232D0EA81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/>
                  <a:t>Layer norm</a:t>
                </a:r>
                <a:r>
                  <a:rPr lang="en-US" sz="2400" dirty="0"/>
                  <a:t> re-centers (subtracts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400" dirty="0"/>
                  <a:t>) and re-scales (divides by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400" dirty="0"/>
                  <a:t>). Zhang and </a:t>
                </a:r>
                <a:r>
                  <a:rPr lang="en-US" sz="2400" dirty="0" err="1"/>
                  <a:t>Sennrich</a:t>
                </a:r>
                <a:r>
                  <a:rPr lang="en-US" sz="2400" dirty="0"/>
                  <a:t> (2019) found that the </a:t>
                </a:r>
                <a:r>
                  <a:rPr lang="en-US" sz="2400" b="1" dirty="0"/>
                  <a:t>re-scaling</a:t>
                </a:r>
                <a:r>
                  <a:rPr lang="en-US" sz="2400" dirty="0"/>
                  <a:t> provided most of the benefit.</a:t>
                </a:r>
              </a:p>
              <a:p>
                <a:pPr marL="0" indent="0">
                  <a:spcAft>
                    <a:spcPts val="1400"/>
                  </a:spcAft>
                  <a:buNone/>
                </a:pPr>
                <a:r>
                  <a:rPr lang="en-US" sz="2400" b="1" dirty="0" err="1"/>
                  <a:t>RMSNorm</a:t>
                </a:r>
                <a:r>
                  <a:rPr lang="en-US" sz="2400" dirty="0"/>
                  <a:t> skips the mean and divides by the </a:t>
                </a:r>
                <a:r>
                  <a:rPr lang="en-US" sz="2400" b="1" dirty="0"/>
                  <a:t>root mean square</a:t>
                </a:r>
                <a:r>
                  <a:rPr lang="en-US" sz="2400" dirty="0"/>
                  <a:t> of the activations: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2400" b="0" i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RMS</m:t>
                          </m:r>
                        </m:e>
                        <m:sub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sz="2400" b="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sup>
                              </m:sSup>
                            </m:den>
                          </m:f>
                          <m:nary>
                            <m:naryPr>
                              <m:chr m:val="∑"/>
                              <m:ctrlPr>
                                <a:rPr lang="en-US" sz="2400" b="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sSup>
                                <m:sSupPr>
                                  <m:ctrlP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sup>
                              </m:sSup>
                            </m:sup>
                            <m:e>
                              <m:sSup>
                                <m:sSupPr>
                                  <m:ctrlP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Sup>
                                        <m:sSubSupPr>
                                          <m:ctrlPr>
                                            <a:rPr lang="en-US" sz="2400" b="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sz="2400" b="0" i="1">
                                              <a:latin typeface="Cambria Math" panose="02040503050406030204" pitchFamily="18" charset="0"/>
                                            </a:rPr>
                                            <m:t>𝑧</m:t>
                                          </m:r>
                                        </m:e>
                                        <m:sub>
                                          <m:r>
                                            <a:rPr lang="en-US" sz="2400" b="0" i="1">
                                              <a:latin typeface="Cambria Math" panose="02040503050406030204" pitchFamily="18" charset="0"/>
                                            </a:rPr>
                                            <m:t>𝑘𝑚</m:t>
                                          </m:r>
                                        </m:sub>
                                        <m:sup>
                                          <m:r>
                                            <a:rPr lang="en-US" sz="2400" b="0" i="1">
                                              <a:latin typeface="Cambria Math" panose="02040503050406030204" pitchFamily="18" charset="0"/>
                                            </a:rPr>
                                            <m:t>(</m:t>
                                          </m:r>
                                          <m:r>
                                            <a:rPr lang="en-US" sz="2400" b="0" i="1">
                                              <a:latin typeface="Cambria Math" panose="02040503050406030204" pitchFamily="18" charset="0"/>
                                            </a:rPr>
                                            <m:t>𝑙</m:t>
                                          </m:r>
                                          <m:r>
                                            <a:rPr lang="en-US" sz="2400" b="0" i="1">
                                              <a:latin typeface="Cambria Math" panose="02040503050406030204" pitchFamily="18" charset="0"/>
                                            </a:rPr>
                                            <m:t>)</m:t>
                                          </m:r>
                                        </m:sup>
                                      </m:sSubSup>
                                    </m:e>
                                  </m:d>
                                </m:e>
                                <m:sup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</m:e>
                          </m:nary>
                        </m:e>
                      </m:rad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  </m:t>
                      </m:r>
                      <m:sSubSup>
                        <m:sSub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̃"/>
                              <m:ctrlPr>
                                <a:rPr lang="en-US" sz="2400" b="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</m:acc>
                        </m:e>
                        <m:sub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𝑘𝑚</m:t>
                          </m:r>
                        </m:sub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 </m:t>
                      </m:r>
                      <m:f>
                        <m:f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𝑘𝑚</m:t>
                              </m:r>
                            </m:sub>
                            <m:sup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sz="2400" b="0" i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sz="2400" b="0" i="0">
                                  <a:latin typeface="Cambria Math" panose="02040503050406030204" pitchFamily="18" charset="0"/>
                                </a:rPr>
                                <m:t>RMS</m:t>
                              </m:r>
                            </m:e>
                            <m:sub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  <m:sup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2400" dirty="0"/>
              </a:p>
              <a:p>
                <a:pPr marL="0" indent="0">
                  <a:buNone/>
                </a:pPr>
                <a:r>
                  <a:rPr lang="en-US" sz="2400" b="1" dirty="0"/>
                  <a:t>Invariant to re-scaling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𝑘𝑚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sz="2400" b="0" i="0">
                        <a:latin typeface="Cambria Math" panose="02040503050406030204" pitchFamily="18" charset="0"/>
                      </a:rPr>
                      <m:t>→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400" b="0" i="0">
                        <a:latin typeface="Cambria Math" panose="02040503050406030204" pitchFamily="18" charset="0"/>
                      </a:rPr>
                      <m:t> </m:t>
                    </m:r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𝑘𝑚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 sz="2400" dirty="0"/>
                  <a:t> (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n-US" sz="2400" dirty="0"/>
                  <a:t>, up to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en-US" sz="2400" dirty="0"/>
                  <a:t>), but </a:t>
                </a:r>
                <a:r>
                  <a:rPr lang="en-US" sz="2400" b="1" dirty="0"/>
                  <a:t>not to shifts</a:t>
                </a:r>
                <a:r>
                  <a:rPr lang="en-US" sz="2400" dirty="0"/>
                  <a:t>. </a:t>
                </a:r>
              </a:p>
              <a:p>
                <a:r>
                  <a:rPr lang="en-US" sz="2400" dirty="0"/>
                  <a:t>Equals layer norm without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en-US" sz="2400" dirty="0"/>
                  <a:t> when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sz="2400" b="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 dirty="0"/>
                  <a:t>.</a:t>
                </a:r>
              </a:p>
              <a:p>
                <a:pPr marL="0" indent="0">
                  <a:buNone/>
                </a:pPr>
                <a:r>
                  <a:rPr lang="en-US" sz="2400" dirty="0"/>
                  <a:t>Used in most recent LLMs (e.g., Llama, Mistral, Gemma).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3AA66E-3EAA-F47E-C4EB-7232D0EA81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768" t="-800" r="-1316" b="-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MSNorm Code"/>
          <p:cNvSpPr/>
          <p:nvPr/>
        </p:nvSpPr>
        <p:spPr>
          <a:xfrm>
            <a:off x="2317181" y="6178914"/>
            <a:ext cx="6949440" cy="493776"/>
          </a:xfrm>
          <a:prstGeom prst="rect">
            <a:avLst/>
          </a:prstGeom>
          <a:solidFill>
            <a:srgbClr val="1E1E1E"/>
          </a:solidFill>
          <a:ln w="12700">
            <a:solidFill>
              <a:srgbClr val="3C3C3C"/>
            </a:solidFill>
          </a:ln>
        </p:spPr>
        <p:txBody>
          <a:bodyPr wrap="none" lIns="109728" tIns="109728" rIns="109728" bIns="109728" rtlCol="0" anchor="t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9CDCFE"/>
                </a:solidFill>
                <a:latin typeface="Consolas"/>
                <a:cs typeface="Consolas"/>
              </a:rPr>
              <a:t>norm</a:t>
            </a:r>
            <a:r>
              <a:rPr lang="en-US" sz="180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1800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18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1800">
                <a:solidFill>
                  <a:srgbClr val="4EC9B0"/>
                </a:solidFill>
                <a:latin typeface="Consolas"/>
                <a:cs typeface="Consolas"/>
              </a:rPr>
              <a:t>RMSNorm</a:t>
            </a:r>
            <a:r>
              <a:rPr lang="en-US" sz="18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1800">
                <a:solidFill>
                  <a:srgbClr val="9CDCFE"/>
                </a:solidFill>
                <a:latin typeface="Consolas"/>
                <a:cs typeface="Consolas"/>
              </a:rPr>
              <a:t>c</a:t>
            </a:r>
            <a:r>
              <a:rPr lang="en-US" sz="18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1800">
                <a:solidFill>
                  <a:srgbClr val="D4D4D4"/>
                </a:solidFill>
                <a:latin typeface="Consolas"/>
                <a:cs typeface="Consolas"/>
              </a:rPr>
              <a:t>   </a:t>
            </a:r>
            <a:r>
              <a:rPr lang="en-US" sz="1800">
                <a:solidFill>
                  <a:srgbClr val="6A9955"/>
                </a:solidFill>
                <a:latin typeface="Consolas"/>
                <a:cs typeface="Consolas"/>
              </a:rPr>
              <a:t># learned gamma, no beta</a:t>
            </a:r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AD4DA-30D1-BD5E-4BAA-3EEBE00BC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Layer Normalization vs Batch Normalization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7E4B151B-FFC8-869C-CA12-989ACBF7613C}"/>
              </a:ext>
            </a:extLst>
          </p:cNvPr>
          <p:cNvSpPr/>
          <p:nvPr/>
        </p:nvSpPr>
        <p:spPr>
          <a:xfrm>
            <a:off x="1816768" y="1804736"/>
            <a:ext cx="7531768" cy="2261937"/>
          </a:xfrm>
          <a:prstGeom prst="rect">
            <a:avLst/>
          </a:prstGeom>
          <a:solidFill>
            <a:schemeClr val="lt1">
              <a:alpha val="87973"/>
            </a:schemeClr>
          </a:solidFill>
          <a:ln>
            <a:solidFill>
              <a:schemeClr val="dk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B6FA527F-09E9-BB85-27E7-6F0816448E28}"/>
                  </a:ext>
                </a:extLst>
              </p:cNvPr>
              <p:cNvSpPr/>
              <p:nvPr/>
            </p:nvSpPr>
            <p:spPr>
              <a:xfrm>
                <a:off x="2022421" y="2261286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B6FA527F-09E9-BB85-27E7-6F0816448E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421" y="2261286"/>
                <a:ext cx="324888" cy="324888"/>
              </a:xfrm>
              <a:prstGeom prst="ellipse">
                <a:avLst/>
              </a:prstGeom>
              <a:blipFill>
                <a:blip r:embed="rId2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98E2AD56-23E0-A8FB-8C2D-B71EE17F58D2}"/>
                  </a:ext>
                </a:extLst>
              </p:cNvPr>
              <p:cNvSpPr/>
              <p:nvPr/>
            </p:nvSpPr>
            <p:spPr>
              <a:xfrm>
                <a:off x="2022421" y="2662395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98E2AD56-23E0-A8FB-8C2D-B71EE17F58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421" y="2662395"/>
                <a:ext cx="324888" cy="324888"/>
              </a:xfrm>
              <a:prstGeom prst="ellipse">
                <a:avLst/>
              </a:prstGeom>
              <a:blipFill>
                <a:blip r:embed="rId3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F9719730-FF5B-FDE4-98F0-FF44E1D42145}"/>
                  </a:ext>
                </a:extLst>
              </p:cNvPr>
              <p:cNvSpPr/>
              <p:nvPr/>
            </p:nvSpPr>
            <p:spPr>
              <a:xfrm>
                <a:off x="2022421" y="3316676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F9719730-FF5B-FDE4-98F0-FF44E1D4214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421" y="3316676"/>
                <a:ext cx="324888" cy="324888"/>
              </a:xfrm>
              <a:prstGeom prst="ellipse">
                <a:avLst/>
              </a:prstGeom>
              <a:blipFill>
                <a:blip r:embed="rId4"/>
                <a:stretch>
                  <a:fillRect l="-7143" r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F4D5B41E-C2DD-F20E-C3B8-480AB6A7B8BB}"/>
              </a:ext>
            </a:extLst>
          </p:cNvPr>
          <p:cNvSpPr>
            <a:spLocks noChangeAspect="1"/>
          </p:cNvSpPr>
          <p:nvPr/>
        </p:nvSpPr>
        <p:spPr>
          <a:xfrm>
            <a:off x="2170007" y="3063504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BEDFDE9-371E-DDA7-3C69-CCE1FAB68255}"/>
              </a:ext>
            </a:extLst>
          </p:cNvPr>
          <p:cNvSpPr>
            <a:spLocks noChangeAspect="1"/>
          </p:cNvSpPr>
          <p:nvPr/>
        </p:nvSpPr>
        <p:spPr>
          <a:xfrm>
            <a:off x="2170007" y="3137122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954CC94-AAE3-56E0-3F30-F2ADBE6EFA88}"/>
              </a:ext>
            </a:extLst>
          </p:cNvPr>
          <p:cNvSpPr>
            <a:spLocks noChangeAspect="1"/>
          </p:cNvSpPr>
          <p:nvPr/>
        </p:nvSpPr>
        <p:spPr>
          <a:xfrm>
            <a:off x="2170007" y="3210740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B8E2A67-B7B6-C415-3D09-46F03ABF9BFF}"/>
              </a:ext>
            </a:extLst>
          </p:cNvPr>
          <p:cNvSpPr>
            <a:spLocks noChangeAspect="1"/>
          </p:cNvSpPr>
          <p:nvPr/>
        </p:nvSpPr>
        <p:spPr>
          <a:xfrm>
            <a:off x="3736870" y="3135461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F37FFA9-38F8-23E4-9194-4500F32D2321}"/>
              </a:ext>
            </a:extLst>
          </p:cNvPr>
          <p:cNvSpPr>
            <a:spLocks noChangeAspect="1"/>
          </p:cNvSpPr>
          <p:nvPr/>
        </p:nvSpPr>
        <p:spPr>
          <a:xfrm>
            <a:off x="3736870" y="320907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4CBB2C4-87EE-B529-C630-2E1C942E65E3}"/>
              </a:ext>
            </a:extLst>
          </p:cNvPr>
          <p:cNvSpPr>
            <a:spLocks noChangeAspect="1"/>
          </p:cNvSpPr>
          <p:nvPr/>
        </p:nvSpPr>
        <p:spPr>
          <a:xfrm>
            <a:off x="3736870" y="328269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C7FF574C-F74B-607C-9B6A-F03E83369EF7}"/>
                  </a:ext>
                </a:extLst>
              </p:cNvPr>
              <p:cNvSpPr/>
              <p:nvPr/>
            </p:nvSpPr>
            <p:spPr>
              <a:xfrm>
                <a:off x="3893888" y="2025567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C7FF574C-F74B-607C-9B6A-F03E83369EF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88" y="2025567"/>
                <a:ext cx="477213" cy="477213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ight Arrow 29">
            <a:extLst>
              <a:ext uri="{FF2B5EF4-FFF2-40B4-BE49-F238E27FC236}">
                <a16:creationId xmlns:a16="http://schemas.microsoft.com/office/drawing/2014/main" id="{E384727A-F00D-563F-FF00-85CD80E466E6}"/>
              </a:ext>
            </a:extLst>
          </p:cNvPr>
          <p:cNvSpPr/>
          <p:nvPr/>
        </p:nvSpPr>
        <p:spPr>
          <a:xfrm>
            <a:off x="3655282" y="2221266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3456D75-59AB-6C91-25E8-A93D416F45D1}"/>
              </a:ext>
            </a:extLst>
          </p:cNvPr>
          <p:cNvGrpSpPr/>
          <p:nvPr/>
        </p:nvGrpSpPr>
        <p:grpSpPr>
          <a:xfrm>
            <a:off x="3049390" y="2025567"/>
            <a:ext cx="631696" cy="477213"/>
            <a:chOff x="2884021" y="3090306"/>
            <a:chExt cx="631696" cy="477213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FFCB951-ABEE-CE1E-757B-C35C7BAADA08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7E59DCE3-F8F6-2AC0-AC25-22EC2038402D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7E59DCE3-F8F6-2AC0-AC25-22EC2038402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2EB6F8D-3AED-A62B-5CD2-46659B4C23E9}"/>
                  </a:ext>
                </a:extLst>
              </p:cNvPr>
              <p:cNvSpPr txBox="1"/>
              <p:nvPr/>
            </p:nvSpPr>
            <p:spPr>
              <a:xfrm>
                <a:off x="3722052" y="2073321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2EB6F8D-3AED-A62B-5CD2-46659B4C23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052" y="2073321"/>
                <a:ext cx="119455" cy="169277"/>
              </a:xfrm>
              <a:prstGeom prst="rect">
                <a:avLst/>
              </a:prstGeom>
              <a:blipFill>
                <a:blip r:embed="rId7"/>
                <a:stretch>
                  <a:fillRect l="-30000" r="-2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E8DBB92F-E724-A1E9-D1DC-165975983F31}"/>
                  </a:ext>
                </a:extLst>
              </p:cNvPr>
              <p:cNvSpPr/>
              <p:nvPr/>
            </p:nvSpPr>
            <p:spPr>
              <a:xfrm>
                <a:off x="3893888" y="2586284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E8DBB92F-E724-A1E9-D1DC-165975983F3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88" y="2586284"/>
                <a:ext cx="477213" cy="477213"/>
              </a:xfrm>
              <a:prstGeom prst="ellipse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ight Arrow 23">
            <a:extLst>
              <a:ext uri="{FF2B5EF4-FFF2-40B4-BE49-F238E27FC236}">
                <a16:creationId xmlns:a16="http://schemas.microsoft.com/office/drawing/2014/main" id="{283D42E2-4439-DC8B-F759-1D6D1C57109F}"/>
              </a:ext>
            </a:extLst>
          </p:cNvPr>
          <p:cNvSpPr/>
          <p:nvPr/>
        </p:nvSpPr>
        <p:spPr>
          <a:xfrm>
            <a:off x="3655282" y="2781983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92FCC76-9E31-8573-B2AA-F191289D49DD}"/>
              </a:ext>
            </a:extLst>
          </p:cNvPr>
          <p:cNvGrpSpPr/>
          <p:nvPr/>
        </p:nvGrpSpPr>
        <p:grpSpPr>
          <a:xfrm>
            <a:off x="3049390" y="2586284"/>
            <a:ext cx="631696" cy="477213"/>
            <a:chOff x="2884021" y="3090306"/>
            <a:chExt cx="631696" cy="477213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809DCAF-65BD-D2B9-A5DB-AF95C0647A6E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AEED50CE-A301-0B2B-BCD3-D402D46E7C64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AEED50CE-A301-0B2B-BCD3-D402D46E7C6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DE94725-71FD-4ACE-2CE4-686F26AF4AD9}"/>
                  </a:ext>
                </a:extLst>
              </p:cNvPr>
              <p:cNvSpPr txBox="1"/>
              <p:nvPr/>
            </p:nvSpPr>
            <p:spPr>
              <a:xfrm>
                <a:off x="3722052" y="2634038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DE94725-71FD-4ACE-2CE4-686F26AF4A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052" y="2634038"/>
                <a:ext cx="119455" cy="169277"/>
              </a:xfrm>
              <a:prstGeom prst="rect">
                <a:avLst/>
              </a:prstGeom>
              <a:blipFill>
                <a:blip r:embed="rId10"/>
                <a:stretch>
                  <a:fillRect l="-30000" r="-2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B6AEA647-864D-F138-196B-E8F9D76EDA86}"/>
                  </a:ext>
                </a:extLst>
              </p:cNvPr>
              <p:cNvSpPr/>
              <p:nvPr/>
            </p:nvSpPr>
            <p:spPr>
              <a:xfrm>
                <a:off x="3893888" y="344892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B6AEA647-864D-F138-196B-E8F9D76EDA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88" y="3448926"/>
                <a:ext cx="477213" cy="477213"/>
              </a:xfrm>
              <a:prstGeom prst="ellipse">
                <a:avLst/>
              </a:prstGeom>
              <a:blipFill>
                <a:blip r:embed="rId11"/>
                <a:stretch>
                  <a:fillRect r="-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ight Arrow 17">
            <a:extLst>
              <a:ext uri="{FF2B5EF4-FFF2-40B4-BE49-F238E27FC236}">
                <a16:creationId xmlns:a16="http://schemas.microsoft.com/office/drawing/2014/main" id="{E8CD7D88-4F70-8358-86A3-4BF85B139040}"/>
              </a:ext>
            </a:extLst>
          </p:cNvPr>
          <p:cNvSpPr/>
          <p:nvPr/>
        </p:nvSpPr>
        <p:spPr>
          <a:xfrm>
            <a:off x="3655282" y="3644625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E5BC4FD-9D89-CE82-A4AB-9778005A1973}"/>
              </a:ext>
            </a:extLst>
          </p:cNvPr>
          <p:cNvGrpSpPr/>
          <p:nvPr/>
        </p:nvGrpSpPr>
        <p:grpSpPr>
          <a:xfrm>
            <a:off x="3049390" y="3448926"/>
            <a:ext cx="631696" cy="477213"/>
            <a:chOff x="2884021" y="3090306"/>
            <a:chExt cx="631696" cy="477213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1E0DC6A-B6ED-425A-B836-3A00FD5CC332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726E71E3-0AE9-A6A0-B256-618A9A66FFDF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726E71E3-0AE9-A6A0-B256-618A9A66FFD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2"/>
                  <a:stretch>
                    <a:fillRect l="-2564" r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2AEFC57-3436-5653-C4BC-54BB342A10E8}"/>
                  </a:ext>
                </a:extLst>
              </p:cNvPr>
              <p:cNvSpPr txBox="1"/>
              <p:nvPr/>
            </p:nvSpPr>
            <p:spPr>
              <a:xfrm>
                <a:off x="3722052" y="3496680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2AEFC57-3436-5653-C4BC-54BB342A10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052" y="3496680"/>
                <a:ext cx="119455" cy="169277"/>
              </a:xfrm>
              <a:prstGeom prst="rect">
                <a:avLst/>
              </a:prstGeom>
              <a:blipFill>
                <a:blip r:embed="rId10"/>
                <a:stretch>
                  <a:fillRect l="-30000" r="-2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Oval 60">
            <a:extLst>
              <a:ext uri="{FF2B5EF4-FFF2-40B4-BE49-F238E27FC236}">
                <a16:creationId xmlns:a16="http://schemas.microsoft.com/office/drawing/2014/main" id="{6F41C0B7-CD4A-097A-0227-178DEC01F915}"/>
              </a:ext>
            </a:extLst>
          </p:cNvPr>
          <p:cNvSpPr>
            <a:spLocks noChangeAspect="1"/>
          </p:cNvSpPr>
          <p:nvPr/>
        </p:nvSpPr>
        <p:spPr>
          <a:xfrm>
            <a:off x="6169296" y="314608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A9EAA46-F5FC-3EA2-5DF1-98FD5A401DA1}"/>
              </a:ext>
            </a:extLst>
          </p:cNvPr>
          <p:cNvSpPr>
            <a:spLocks noChangeAspect="1"/>
          </p:cNvSpPr>
          <p:nvPr/>
        </p:nvSpPr>
        <p:spPr>
          <a:xfrm>
            <a:off x="6169296" y="321970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E1A8A6A-9547-F285-0BC8-D8AED680AF9D}"/>
              </a:ext>
            </a:extLst>
          </p:cNvPr>
          <p:cNvSpPr>
            <a:spLocks noChangeAspect="1"/>
          </p:cNvSpPr>
          <p:nvPr/>
        </p:nvSpPr>
        <p:spPr>
          <a:xfrm>
            <a:off x="6169296" y="329332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93000A93-48C5-7B59-19D6-B46D1B6DB393}"/>
                  </a:ext>
                </a:extLst>
              </p:cNvPr>
              <p:cNvSpPr/>
              <p:nvPr/>
            </p:nvSpPr>
            <p:spPr>
              <a:xfrm>
                <a:off x="6326314" y="2036195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93000A93-48C5-7B59-19D6-B46D1B6DB39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6314" y="2036195"/>
                <a:ext cx="477213" cy="477213"/>
              </a:xfrm>
              <a:prstGeom prst="ellipse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Right Arrow 55">
            <a:extLst>
              <a:ext uri="{FF2B5EF4-FFF2-40B4-BE49-F238E27FC236}">
                <a16:creationId xmlns:a16="http://schemas.microsoft.com/office/drawing/2014/main" id="{34B5057F-AB6C-FE85-5D74-431D4F1D53D5}"/>
              </a:ext>
            </a:extLst>
          </p:cNvPr>
          <p:cNvSpPr/>
          <p:nvPr/>
        </p:nvSpPr>
        <p:spPr>
          <a:xfrm>
            <a:off x="6087708" y="2231894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345E8697-D94E-9AEB-1F3D-CD791F2135AF}"/>
              </a:ext>
            </a:extLst>
          </p:cNvPr>
          <p:cNvGrpSpPr/>
          <p:nvPr/>
        </p:nvGrpSpPr>
        <p:grpSpPr>
          <a:xfrm>
            <a:off x="5481816" y="2036195"/>
            <a:ext cx="631696" cy="477213"/>
            <a:chOff x="2884021" y="3090306"/>
            <a:chExt cx="631696" cy="477213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C6219687-4D41-88D7-B2D9-DCBD783E820D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1346A4E8-C65A-B523-52BB-E7D14717FBE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1346A4E8-C65A-B523-52BB-E7D14717FBE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3870C9A2-A071-3D7E-75C5-41B82A822742}"/>
                  </a:ext>
                </a:extLst>
              </p:cNvPr>
              <p:cNvSpPr txBox="1"/>
              <p:nvPr/>
            </p:nvSpPr>
            <p:spPr>
              <a:xfrm>
                <a:off x="6154478" y="2083949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3870C9A2-A071-3D7E-75C5-41B82A8227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4478" y="2083949"/>
                <a:ext cx="119455" cy="169277"/>
              </a:xfrm>
              <a:prstGeom prst="rect">
                <a:avLst/>
              </a:prstGeom>
              <a:blipFill>
                <a:blip r:embed="rId15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9F804D15-48D7-4808-D063-CF621454C4B8}"/>
                  </a:ext>
                </a:extLst>
              </p:cNvPr>
              <p:cNvSpPr/>
              <p:nvPr/>
            </p:nvSpPr>
            <p:spPr>
              <a:xfrm>
                <a:off x="6326314" y="259691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9F804D15-48D7-4808-D063-CF621454C4B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6314" y="2596912"/>
                <a:ext cx="477213" cy="477213"/>
              </a:xfrm>
              <a:prstGeom prst="ellipse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ight Arrow 49">
            <a:extLst>
              <a:ext uri="{FF2B5EF4-FFF2-40B4-BE49-F238E27FC236}">
                <a16:creationId xmlns:a16="http://schemas.microsoft.com/office/drawing/2014/main" id="{28170567-9336-23B5-155C-01BAD5EF59E1}"/>
              </a:ext>
            </a:extLst>
          </p:cNvPr>
          <p:cNvSpPr/>
          <p:nvPr/>
        </p:nvSpPr>
        <p:spPr>
          <a:xfrm>
            <a:off x="6087708" y="279261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9D4D22A-A7F6-8EF7-2D9E-8B7FA1F090A7}"/>
              </a:ext>
            </a:extLst>
          </p:cNvPr>
          <p:cNvGrpSpPr/>
          <p:nvPr/>
        </p:nvGrpSpPr>
        <p:grpSpPr>
          <a:xfrm>
            <a:off x="5481816" y="2596912"/>
            <a:ext cx="631696" cy="477213"/>
            <a:chOff x="2884021" y="3090306"/>
            <a:chExt cx="631696" cy="477213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6487AF9-F908-13D5-E53F-9E63091F3AAF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DCF099D7-1CDC-3979-732A-760B38EA6A18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DCF099D7-1CDC-3979-732A-760B38EA6A1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F59247E7-EB41-99CF-51A6-EAD347408D77}"/>
                  </a:ext>
                </a:extLst>
              </p:cNvPr>
              <p:cNvSpPr txBox="1"/>
              <p:nvPr/>
            </p:nvSpPr>
            <p:spPr>
              <a:xfrm>
                <a:off x="6154478" y="264466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F59247E7-EB41-99CF-51A6-EAD347408D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4478" y="2644666"/>
                <a:ext cx="119455" cy="169277"/>
              </a:xfrm>
              <a:prstGeom prst="rect">
                <a:avLst/>
              </a:prstGeom>
              <a:blipFill>
                <a:blip r:embed="rId15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FF4A76E2-4992-8F16-3153-9B1E9E836627}"/>
                  </a:ext>
                </a:extLst>
              </p:cNvPr>
              <p:cNvSpPr/>
              <p:nvPr/>
            </p:nvSpPr>
            <p:spPr>
              <a:xfrm>
                <a:off x="6326314" y="3459554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(2)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FF4A76E2-4992-8F16-3153-9B1E9E83662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6314" y="3459554"/>
                <a:ext cx="477213" cy="477213"/>
              </a:xfrm>
              <a:prstGeom prst="ellipse">
                <a:avLst/>
              </a:prstGeom>
              <a:blipFill>
                <a:blip r:embed="rId18"/>
                <a:stretch>
                  <a:fillRect r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ight Arrow 43">
            <a:extLst>
              <a:ext uri="{FF2B5EF4-FFF2-40B4-BE49-F238E27FC236}">
                <a16:creationId xmlns:a16="http://schemas.microsoft.com/office/drawing/2014/main" id="{9B2A085A-DE82-5B82-112B-34687B343F14}"/>
              </a:ext>
            </a:extLst>
          </p:cNvPr>
          <p:cNvSpPr/>
          <p:nvPr/>
        </p:nvSpPr>
        <p:spPr>
          <a:xfrm>
            <a:off x="6087708" y="3655253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1CACDA2-FCFE-600B-6478-A7C0F3B977E6}"/>
              </a:ext>
            </a:extLst>
          </p:cNvPr>
          <p:cNvGrpSpPr/>
          <p:nvPr/>
        </p:nvGrpSpPr>
        <p:grpSpPr>
          <a:xfrm>
            <a:off x="5481816" y="3459554"/>
            <a:ext cx="631696" cy="477213"/>
            <a:chOff x="2884021" y="3090306"/>
            <a:chExt cx="631696" cy="477213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2D5E536-4E67-BE6D-297A-EE250804654D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F754BCF-7490-B260-AAE2-053A4B39AF2A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F754BCF-7490-B260-AAE2-053A4B39AF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9"/>
                  <a:stretch>
                    <a:fillRect l="-2564" r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9D0B39E2-2B51-404E-9732-F20B04170299}"/>
                  </a:ext>
                </a:extLst>
              </p:cNvPr>
              <p:cNvSpPr txBox="1"/>
              <p:nvPr/>
            </p:nvSpPr>
            <p:spPr>
              <a:xfrm>
                <a:off x="6154478" y="3507308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9D0B39E2-2B51-404E-9732-F20B041702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4478" y="3507308"/>
                <a:ext cx="119455" cy="169277"/>
              </a:xfrm>
              <a:prstGeom prst="rect">
                <a:avLst/>
              </a:prstGeom>
              <a:blipFill>
                <a:blip r:embed="rId15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91506A77-CDC0-4E9E-771A-6AC1C7073EBD}"/>
              </a:ext>
            </a:extLst>
          </p:cNvPr>
          <p:cNvCxnSpPr>
            <a:stCxn id="5" idx="6"/>
            <a:endCxn id="33" idx="2"/>
          </p:cNvCxnSpPr>
          <p:nvPr/>
        </p:nvCxnSpPr>
        <p:spPr>
          <a:xfrm flipV="1">
            <a:off x="2347309" y="2264174"/>
            <a:ext cx="702081" cy="159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DA03536F-A61D-B1CC-2A66-832FF154C695}"/>
              </a:ext>
            </a:extLst>
          </p:cNvPr>
          <p:cNvCxnSpPr>
            <a:cxnSpLocks/>
            <a:stCxn id="6" idx="6"/>
            <a:endCxn id="33" idx="3"/>
          </p:cNvCxnSpPr>
          <p:nvPr/>
        </p:nvCxnSpPr>
        <p:spPr>
          <a:xfrm flipV="1">
            <a:off x="2347309" y="2318791"/>
            <a:ext cx="724705" cy="506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B3C92D74-F0ED-B9BE-F028-88D07D0ECB4B}"/>
              </a:ext>
            </a:extLst>
          </p:cNvPr>
          <p:cNvCxnSpPr>
            <a:cxnSpLocks/>
            <a:stCxn id="7" idx="6"/>
            <a:endCxn id="33" idx="4"/>
          </p:cNvCxnSpPr>
          <p:nvPr/>
        </p:nvCxnSpPr>
        <p:spPr>
          <a:xfrm flipV="1">
            <a:off x="2347309" y="2341415"/>
            <a:ext cx="779323" cy="11377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8556C1A5-BB42-EF55-7C71-BB18B4396865}"/>
              </a:ext>
            </a:extLst>
          </p:cNvPr>
          <p:cNvCxnSpPr>
            <a:cxnSpLocks/>
            <a:stCxn id="5" idx="6"/>
            <a:endCxn id="27" idx="1"/>
          </p:cNvCxnSpPr>
          <p:nvPr/>
        </p:nvCxnSpPr>
        <p:spPr>
          <a:xfrm>
            <a:off x="2347309" y="2423730"/>
            <a:ext cx="724705" cy="3465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17FD027D-5B6C-C607-34AD-71D9997C510E}"/>
              </a:ext>
            </a:extLst>
          </p:cNvPr>
          <p:cNvCxnSpPr>
            <a:cxnSpLocks/>
            <a:stCxn id="6" idx="6"/>
            <a:endCxn id="27" idx="2"/>
          </p:cNvCxnSpPr>
          <p:nvPr/>
        </p:nvCxnSpPr>
        <p:spPr>
          <a:xfrm>
            <a:off x="2347309" y="2824839"/>
            <a:ext cx="702081" cy="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90E6EE4D-9F65-EDEF-29E2-8564E2C434A2}"/>
              </a:ext>
            </a:extLst>
          </p:cNvPr>
          <p:cNvCxnSpPr>
            <a:cxnSpLocks/>
            <a:stCxn id="7" idx="6"/>
            <a:endCxn id="27" idx="3"/>
          </p:cNvCxnSpPr>
          <p:nvPr/>
        </p:nvCxnSpPr>
        <p:spPr>
          <a:xfrm flipV="1">
            <a:off x="2347309" y="2879508"/>
            <a:ext cx="724705" cy="5996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3D641A53-A94B-1198-F5F0-0D44ED05F54F}"/>
              </a:ext>
            </a:extLst>
          </p:cNvPr>
          <p:cNvCxnSpPr>
            <a:cxnSpLocks/>
            <a:stCxn id="6" idx="6"/>
            <a:endCxn id="21" idx="1"/>
          </p:cNvCxnSpPr>
          <p:nvPr/>
        </p:nvCxnSpPr>
        <p:spPr>
          <a:xfrm>
            <a:off x="2347309" y="2824839"/>
            <a:ext cx="72470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A5DCC075-5E97-6824-DD45-BEA75B846D12}"/>
              </a:ext>
            </a:extLst>
          </p:cNvPr>
          <p:cNvCxnSpPr>
            <a:cxnSpLocks/>
            <a:stCxn id="7" idx="6"/>
            <a:endCxn id="21" idx="2"/>
          </p:cNvCxnSpPr>
          <p:nvPr/>
        </p:nvCxnSpPr>
        <p:spPr>
          <a:xfrm>
            <a:off x="2347309" y="3479120"/>
            <a:ext cx="70208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2E3E3C95-EF8E-10F6-A1F0-6D96B7954930}"/>
              </a:ext>
            </a:extLst>
          </p:cNvPr>
          <p:cNvCxnSpPr>
            <a:cxnSpLocks/>
            <a:stCxn id="5" idx="6"/>
            <a:endCxn id="21" idx="0"/>
          </p:cNvCxnSpPr>
          <p:nvPr/>
        </p:nvCxnSpPr>
        <p:spPr>
          <a:xfrm>
            <a:off x="2347309" y="2423730"/>
            <a:ext cx="77932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17704005-BDBF-CFC1-5E42-988408A1BA55}"/>
              </a:ext>
            </a:extLst>
          </p:cNvPr>
          <p:cNvCxnSpPr>
            <a:cxnSpLocks/>
            <a:stCxn id="120" idx="3"/>
            <a:endCxn id="59" idx="2"/>
          </p:cNvCxnSpPr>
          <p:nvPr/>
        </p:nvCxnSpPr>
        <p:spPr>
          <a:xfrm>
            <a:off x="4779957" y="2262277"/>
            <a:ext cx="701859" cy="125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5A30CB00-A066-1FA0-DFE4-DD541A53794B}"/>
              </a:ext>
            </a:extLst>
          </p:cNvPr>
          <p:cNvCxnSpPr>
            <a:cxnSpLocks/>
            <a:stCxn id="121" idx="3"/>
            <a:endCxn id="59" idx="3"/>
          </p:cNvCxnSpPr>
          <p:nvPr/>
        </p:nvCxnSpPr>
        <p:spPr>
          <a:xfrm flipV="1">
            <a:off x="4787269" y="2329419"/>
            <a:ext cx="717171" cy="4811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42108DFF-52C8-2C4F-A653-E261AEBF7677}"/>
              </a:ext>
            </a:extLst>
          </p:cNvPr>
          <p:cNvCxnSpPr>
            <a:cxnSpLocks/>
            <a:stCxn id="122" idx="3"/>
            <a:endCxn id="59" idx="4"/>
          </p:cNvCxnSpPr>
          <p:nvPr/>
        </p:nvCxnSpPr>
        <p:spPr>
          <a:xfrm flipV="1">
            <a:off x="4787269" y="2352043"/>
            <a:ext cx="771789" cy="13465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4CF45B56-2C59-C1EB-17D8-46A5A9645DA6}"/>
              </a:ext>
            </a:extLst>
          </p:cNvPr>
          <p:cNvCxnSpPr>
            <a:cxnSpLocks/>
            <a:stCxn id="120" idx="3"/>
            <a:endCxn id="53" idx="1"/>
          </p:cNvCxnSpPr>
          <p:nvPr/>
        </p:nvCxnSpPr>
        <p:spPr>
          <a:xfrm>
            <a:off x="4779957" y="2262277"/>
            <a:ext cx="724483" cy="5186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A6FAEE93-14A4-E8F3-EA6A-EC8148BBAF8F}"/>
              </a:ext>
            </a:extLst>
          </p:cNvPr>
          <p:cNvCxnSpPr>
            <a:cxnSpLocks/>
            <a:stCxn id="121" idx="3"/>
            <a:endCxn id="53" idx="2"/>
          </p:cNvCxnSpPr>
          <p:nvPr/>
        </p:nvCxnSpPr>
        <p:spPr>
          <a:xfrm>
            <a:off x="4787269" y="2810575"/>
            <a:ext cx="694547" cy="24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60AC3BAB-2550-92F7-D8E6-A97A101612B5}"/>
              </a:ext>
            </a:extLst>
          </p:cNvPr>
          <p:cNvCxnSpPr>
            <a:cxnSpLocks/>
            <a:stCxn id="121" idx="3"/>
            <a:endCxn id="47" idx="1"/>
          </p:cNvCxnSpPr>
          <p:nvPr/>
        </p:nvCxnSpPr>
        <p:spPr>
          <a:xfrm>
            <a:off x="4787269" y="2810575"/>
            <a:ext cx="717171" cy="8329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5C83DC1E-80C0-A1B4-E419-920059226D4B}"/>
              </a:ext>
            </a:extLst>
          </p:cNvPr>
          <p:cNvCxnSpPr>
            <a:cxnSpLocks/>
            <a:endCxn id="47" idx="0"/>
          </p:cNvCxnSpPr>
          <p:nvPr/>
        </p:nvCxnSpPr>
        <p:spPr>
          <a:xfrm>
            <a:off x="4700295" y="2302083"/>
            <a:ext cx="858763" cy="1318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B78F8645-FAEE-2047-26F8-75BAF918A86B}"/>
              </a:ext>
            </a:extLst>
          </p:cNvPr>
          <p:cNvCxnSpPr>
            <a:cxnSpLocks/>
            <a:stCxn id="122" idx="3"/>
            <a:endCxn id="53" idx="3"/>
          </p:cNvCxnSpPr>
          <p:nvPr/>
        </p:nvCxnSpPr>
        <p:spPr>
          <a:xfrm flipV="1">
            <a:off x="4787269" y="2890136"/>
            <a:ext cx="717171" cy="80846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B7CB34E9-32D2-26A9-82DA-98087E48357C}"/>
              </a:ext>
            </a:extLst>
          </p:cNvPr>
          <p:cNvCxnSpPr>
            <a:cxnSpLocks/>
            <a:stCxn id="122" idx="3"/>
            <a:endCxn id="47" idx="2"/>
          </p:cNvCxnSpPr>
          <p:nvPr/>
        </p:nvCxnSpPr>
        <p:spPr>
          <a:xfrm flipV="1">
            <a:off x="4787269" y="3698161"/>
            <a:ext cx="694547" cy="4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05" name="Oval 104">
            <a:extLst>
              <a:ext uri="{FF2B5EF4-FFF2-40B4-BE49-F238E27FC236}">
                <a16:creationId xmlns:a16="http://schemas.microsoft.com/office/drawing/2014/main" id="{735C23E8-8C9D-9A68-3529-C0CD66343230}"/>
              </a:ext>
            </a:extLst>
          </p:cNvPr>
          <p:cNvSpPr>
            <a:spLocks noChangeAspect="1"/>
          </p:cNvSpPr>
          <p:nvPr/>
        </p:nvSpPr>
        <p:spPr>
          <a:xfrm>
            <a:off x="8538833" y="3135461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84CF494C-978C-623C-9E4E-1646E64F6E0C}"/>
              </a:ext>
            </a:extLst>
          </p:cNvPr>
          <p:cNvSpPr>
            <a:spLocks noChangeAspect="1"/>
          </p:cNvSpPr>
          <p:nvPr/>
        </p:nvSpPr>
        <p:spPr>
          <a:xfrm>
            <a:off x="8538833" y="320907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0CDAAB1C-CF13-47D1-3FF3-5842AD2DDBCB}"/>
              </a:ext>
            </a:extLst>
          </p:cNvPr>
          <p:cNvSpPr>
            <a:spLocks noChangeAspect="1"/>
          </p:cNvSpPr>
          <p:nvPr/>
        </p:nvSpPr>
        <p:spPr>
          <a:xfrm>
            <a:off x="8538833" y="328269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E955D5FD-9817-80FC-0859-1A2F9C37E429}"/>
                  </a:ext>
                </a:extLst>
              </p:cNvPr>
              <p:cNvSpPr/>
              <p:nvPr/>
            </p:nvSpPr>
            <p:spPr>
              <a:xfrm>
                <a:off x="8695851" y="2025567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E955D5FD-9817-80FC-0859-1A2F9C37E4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95851" y="2025567"/>
                <a:ext cx="477213" cy="477213"/>
              </a:xfrm>
              <a:prstGeom prst="ellipse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Right Arrow 99">
            <a:extLst>
              <a:ext uri="{FF2B5EF4-FFF2-40B4-BE49-F238E27FC236}">
                <a16:creationId xmlns:a16="http://schemas.microsoft.com/office/drawing/2014/main" id="{5F3BDBEC-ECF8-3D7F-160B-D14747F43EB0}"/>
              </a:ext>
            </a:extLst>
          </p:cNvPr>
          <p:cNvSpPr/>
          <p:nvPr/>
        </p:nvSpPr>
        <p:spPr>
          <a:xfrm>
            <a:off x="8457245" y="2221266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29854FBB-8881-8D39-D313-BA20C588F9C7}"/>
              </a:ext>
            </a:extLst>
          </p:cNvPr>
          <p:cNvGrpSpPr/>
          <p:nvPr/>
        </p:nvGrpSpPr>
        <p:grpSpPr>
          <a:xfrm>
            <a:off x="7851353" y="2025567"/>
            <a:ext cx="631696" cy="477213"/>
            <a:chOff x="2884021" y="3090306"/>
            <a:chExt cx="631696" cy="477213"/>
          </a:xfrm>
        </p:grpSpPr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13F67EA2-669D-9BA6-3B02-3D7F6417BB9D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4" name="Oval 103">
                  <a:extLst>
                    <a:ext uri="{FF2B5EF4-FFF2-40B4-BE49-F238E27FC236}">
                      <a16:creationId xmlns:a16="http://schemas.microsoft.com/office/drawing/2014/main" id="{BB403CAF-C86B-1AC8-8362-D2686B315EE9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04" name="Oval 103">
                  <a:extLst>
                    <a:ext uri="{FF2B5EF4-FFF2-40B4-BE49-F238E27FC236}">
                      <a16:creationId xmlns:a16="http://schemas.microsoft.com/office/drawing/2014/main" id="{BB403CAF-C86B-1AC8-8362-D2686B315EE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2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18B4AA14-3158-D3E4-D45E-E89ED9CFF2A0}"/>
                  </a:ext>
                </a:extLst>
              </p:cNvPr>
              <p:cNvSpPr txBox="1"/>
              <p:nvPr/>
            </p:nvSpPr>
            <p:spPr>
              <a:xfrm>
                <a:off x="8524015" y="2073321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18B4AA14-3158-D3E4-D45E-E89ED9CFF2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4015" y="2073321"/>
                <a:ext cx="119455" cy="169277"/>
              </a:xfrm>
              <a:prstGeom prst="rect">
                <a:avLst/>
              </a:prstGeom>
              <a:blipFill>
                <a:blip r:embed="rId22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5C4AA4F1-E335-D8AD-146D-D80659512CF3}"/>
                  </a:ext>
                </a:extLst>
              </p:cNvPr>
              <p:cNvSpPr/>
              <p:nvPr/>
            </p:nvSpPr>
            <p:spPr>
              <a:xfrm>
                <a:off x="8695851" y="2586284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5C4AA4F1-E335-D8AD-146D-D80659512C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95851" y="2586284"/>
                <a:ext cx="477213" cy="477213"/>
              </a:xfrm>
              <a:prstGeom prst="ellipse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4" name="Right Arrow 93">
            <a:extLst>
              <a:ext uri="{FF2B5EF4-FFF2-40B4-BE49-F238E27FC236}">
                <a16:creationId xmlns:a16="http://schemas.microsoft.com/office/drawing/2014/main" id="{C31B486A-7434-FB91-1692-C11EDB385AFC}"/>
              </a:ext>
            </a:extLst>
          </p:cNvPr>
          <p:cNvSpPr/>
          <p:nvPr/>
        </p:nvSpPr>
        <p:spPr>
          <a:xfrm>
            <a:off x="8457245" y="2781983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8FEBD75B-D5AA-E2EC-66E4-0B83AF7BC379}"/>
              </a:ext>
            </a:extLst>
          </p:cNvPr>
          <p:cNvGrpSpPr/>
          <p:nvPr/>
        </p:nvGrpSpPr>
        <p:grpSpPr>
          <a:xfrm>
            <a:off x="7851353" y="2586284"/>
            <a:ext cx="631696" cy="477213"/>
            <a:chOff x="2884021" y="3090306"/>
            <a:chExt cx="631696" cy="477213"/>
          </a:xfrm>
        </p:grpSpPr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9806020A-12AB-3731-7701-9F54C2428C0F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4194B9E1-42DF-8A54-80C2-E3C1ED8C61C4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4194B9E1-42DF-8A54-80C2-E3C1ED8C61C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2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F0EAD7D4-79E6-2C4A-05BA-E39C90C95810}"/>
                  </a:ext>
                </a:extLst>
              </p:cNvPr>
              <p:cNvSpPr txBox="1"/>
              <p:nvPr/>
            </p:nvSpPr>
            <p:spPr>
              <a:xfrm>
                <a:off x="8524015" y="2634038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F0EAD7D4-79E6-2C4A-05BA-E39C90C958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4015" y="2634038"/>
                <a:ext cx="119455" cy="169277"/>
              </a:xfrm>
              <a:prstGeom prst="rect">
                <a:avLst/>
              </a:prstGeom>
              <a:blipFill>
                <a:blip r:embed="rId25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7" name="Oval 86">
                <a:extLst>
                  <a:ext uri="{FF2B5EF4-FFF2-40B4-BE49-F238E27FC236}">
                    <a16:creationId xmlns:a16="http://schemas.microsoft.com/office/drawing/2014/main" id="{E7FF13B8-FFAA-5000-42C7-383DF2CAF6DC}"/>
                  </a:ext>
                </a:extLst>
              </p:cNvPr>
              <p:cNvSpPr/>
              <p:nvPr/>
            </p:nvSpPr>
            <p:spPr>
              <a:xfrm>
                <a:off x="8695851" y="344892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7" name="Oval 86">
                <a:extLst>
                  <a:ext uri="{FF2B5EF4-FFF2-40B4-BE49-F238E27FC236}">
                    <a16:creationId xmlns:a16="http://schemas.microsoft.com/office/drawing/2014/main" id="{E7FF13B8-FFAA-5000-42C7-383DF2CAF6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95851" y="3448926"/>
                <a:ext cx="477213" cy="477213"/>
              </a:xfrm>
              <a:prstGeom prst="ellipse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8" name="Right Arrow 87">
            <a:extLst>
              <a:ext uri="{FF2B5EF4-FFF2-40B4-BE49-F238E27FC236}">
                <a16:creationId xmlns:a16="http://schemas.microsoft.com/office/drawing/2014/main" id="{20C7DBCD-9EA8-1A7B-BF7F-42CEADF20D44}"/>
              </a:ext>
            </a:extLst>
          </p:cNvPr>
          <p:cNvSpPr/>
          <p:nvPr/>
        </p:nvSpPr>
        <p:spPr>
          <a:xfrm>
            <a:off x="8457245" y="3644625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F53DF783-55F1-BBCA-D613-80644A2773D5}"/>
              </a:ext>
            </a:extLst>
          </p:cNvPr>
          <p:cNvGrpSpPr/>
          <p:nvPr/>
        </p:nvGrpSpPr>
        <p:grpSpPr>
          <a:xfrm>
            <a:off x="7851353" y="3448926"/>
            <a:ext cx="631696" cy="477213"/>
            <a:chOff x="2884021" y="3090306"/>
            <a:chExt cx="631696" cy="477213"/>
          </a:xfrm>
        </p:grpSpPr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FFF83A05-1F2D-C84A-3BC8-3E331DBA8BEE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2" name="Oval 91">
                  <a:extLst>
                    <a:ext uri="{FF2B5EF4-FFF2-40B4-BE49-F238E27FC236}">
                      <a16:creationId xmlns:a16="http://schemas.microsoft.com/office/drawing/2014/main" id="{0D3F673F-3317-A43B-B6A0-1B2B5F322D7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92" name="Oval 91">
                  <a:extLst>
                    <a:ext uri="{FF2B5EF4-FFF2-40B4-BE49-F238E27FC236}">
                      <a16:creationId xmlns:a16="http://schemas.microsoft.com/office/drawing/2014/main" id="{0D3F673F-3317-A43B-B6A0-1B2B5F322D7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2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23AC9A29-CB9D-2098-A964-115E06D9660E}"/>
                  </a:ext>
                </a:extLst>
              </p:cNvPr>
              <p:cNvSpPr txBox="1"/>
              <p:nvPr/>
            </p:nvSpPr>
            <p:spPr>
              <a:xfrm>
                <a:off x="8524015" y="3496680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23AC9A29-CB9D-2098-A964-115E06D966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4015" y="3496680"/>
                <a:ext cx="119455" cy="169277"/>
              </a:xfrm>
              <a:prstGeom prst="rect">
                <a:avLst/>
              </a:prstGeom>
              <a:blipFill>
                <a:blip r:embed="rId25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A097DCF0-EC38-CAFD-F506-C5FE9744F616}"/>
              </a:ext>
            </a:extLst>
          </p:cNvPr>
          <p:cNvCxnSpPr>
            <a:cxnSpLocks/>
            <a:stCxn id="123" idx="3"/>
            <a:endCxn id="103" idx="2"/>
          </p:cNvCxnSpPr>
          <p:nvPr/>
        </p:nvCxnSpPr>
        <p:spPr>
          <a:xfrm>
            <a:off x="7186273" y="2262277"/>
            <a:ext cx="665080" cy="18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8199DD9B-852D-8ED1-A063-11533ED693E9}"/>
              </a:ext>
            </a:extLst>
          </p:cNvPr>
          <p:cNvCxnSpPr>
            <a:cxnSpLocks/>
            <a:stCxn id="123" idx="3"/>
            <a:endCxn id="97" idx="1"/>
          </p:cNvCxnSpPr>
          <p:nvPr/>
        </p:nvCxnSpPr>
        <p:spPr>
          <a:xfrm>
            <a:off x="7186273" y="2262277"/>
            <a:ext cx="687704" cy="5079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0" name="Straight Arrow Connector 109">
            <a:extLst>
              <a:ext uri="{FF2B5EF4-FFF2-40B4-BE49-F238E27FC236}">
                <a16:creationId xmlns:a16="http://schemas.microsoft.com/office/drawing/2014/main" id="{B7E3F544-8354-87D0-FF8B-59BFD97B81E1}"/>
              </a:ext>
            </a:extLst>
          </p:cNvPr>
          <p:cNvCxnSpPr>
            <a:cxnSpLocks/>
            <a:stCxn id="123" idx="3"/>
            <a:endCxn id="91" idx="0"/>
          </p:cNvCxnSpPr>
          <p:nvPr/>
        </p:nvCxnSpPr>
        <p:spPr>
          <a:xfrm>
            <a:off x="7186273" y="2262277"/>
            <a:ext cx="742322" cy="13480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47077C3B-414D-E0AC-B294-3AACFF2AC53A}"/>
              </a:ext>
            </a:extLst>
          </p:cNvPr>
          <p:cNvCxnSpPr>
            <a:cxnSpLocks/>
            <a:stCxn id="124" idx="3"/>
            <a:endCxn id="103" idx="3"/>
          </p:cNvCxnSpPr>
          <p:nvPr/>
        </p:nvCxnSpPr>
        <p:spPr>
          <a:xfrm flipV="1">
            <a:off x="7186273" y="2318791"/>
            <a:ext cx="687704" cy="5089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F76D94A2-9218-3AD0-86C2-4575F7FD4EF5}"/>
              </a:ext>
            </a:extLst>
          </p:cNvPr>
          <p:cNvCxnSpPr>
            <a:cxnSpLocks/>
            <a:stCxn id="124" idx="3"/>
            <a:endCxn id="97" idx="2"/>
          </p:cNvCxnSpPr>
          <p:nvPr/>
        </p:nvCxnSpPr>
        <p:spPr>
          <a:xfrm flipV="1">
            <a:off x="7186273" y="2824891"/>
            <a:ext cx="665080" cy="28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7AE0ADA0-781E-E019-F058-8F083A12E9AA}"/>
              </a:ext>
            </a:extLst>
          </p:cNvPr>
          <p:cNvCxnSpPr>
            <a:cxnSpLocks/>
            <a:stCxn id="124" idx="3"/>
            <a:endCxn id="91" idx="1"/>
          </p:cNvCxnSpPr>
          <p:nvPr/>
        </p:nvCxnSpPr>
        <p:spPr>
          <a:xfrm>
            <a:off x="7186273" y="2827761"/>
            <a:ext cx="687704" cy="8051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CD58348D-0B9F-E12A-D4AD-F4F3721CE2B5}"/>
              </a:ext>
            </a:extLst>
          </p:cNvPr>
          <p:cNvCxnSpPr>
            <a:cxnSpLocks/>
            <a:stCxn id="125" idx="3"/>
            <a:endCxn id="91" idx="2"/>
          </p:cNvCxnSpPr>
          <p:nvPr/>
        </p:nvCxnSpPr>
        <p:spPr>
          <a:xfrm flipV="1">
            <a:off x="7186273" y="3687533"/>
            <a:ext cx="665080" cy="65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1E9BF543-4D9D-F694-9828-DF66B10B6309}"/>
              </a:ext>
            </a:extLst>
          </p:cNvPr>
          <p:cNvCxnSpPr>
            <a:cxnSpLocks/>
            <a:stCxn id="125" idx="3"/>
            <a:endCxn id="97" idx="3"/>
          </p:cNvCxnSpPr>
          <p:nvPr/>
        </p:nvCxnSpPr>
        <p:spPr>
          <a:xfrm flipV="1">
            <a:off x="7186273" y="2879508"/>
            <a:ext cx="687704" cy="8145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BC4707BC-93B5-FB55-1DCF-8747262F18A9}"/>
              </a:ext>
            </a:extLst>
          </p:cNvPr>
          <p:cNvCxnSpPr>
            <a:cxnSpLocks/>
            <a:stCxn id="125" idx="3"/>
            <a:endCxn id="103" idx="4"/>
          </p:cNvCxnSpPr>
          <p:nvPr/>
        </p:nvCxnSpPr>
        <p:spPr>
          <a:xfrm flipV="1">
            <a:off x="7186273" y="2341415"/>
            <a:ext cx="742322" cy="13526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8556A4CF-0D85-F9BC-20B5-2404359D1DEE}"/>
                  </a:ext>
                </a:extLst>
              </p:cNvPr>
              <p:cNvSpPr txBox="1"/>
              <p:nvPr/>
            </p:nvSpPr>
            <p:spPr>
              <a:xfrm>
                <a:off x="2533513" y="1970855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8556A4CF-0D85-F9BC-20B5-2404359D1D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513" y="1970855"/>
                <a:ext cx="603755" cy="320601"/>
              </a:xfrm>
              <a:prstGeom prst="rect">
                <a:avLst/>
              </a:prstGeom>
              <a:blipFill>
                <a:blip r:embed="rId28"/>
                <a:stretch>
                  <a:fillRect l="-8163" r="-6122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B323D619-862C-7B07-2314-40DA4E750D76}"/>
                  </a:ext>
                </a:extLst>
              </p:cNvPr>
              <p:cNvSpPr txBox="1"/>
              <p:nvPr/>
            </p:nvSpPr>
            <p:spPr>
              <a:xfrm>
                <a:off x="4922383" y="1915494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B323D619-862C-7B07-2314-40DA4E750D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2383" y="1915494"/>
                <a:ext cx="603755" cy="320601"/>
              </a:xfrm>
              <a:prstGeom prst="rect">
                <a:avLst/>
              </a:prstGeom>
              <a:blipFill>
                <a:blip r:embed="rId29"/>
                <a:stretch>
                  <a:fillRect l="-6122" r="-6122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5E6B7090-B955-2855-B89B-3545DE3F006A}"/>
                  </a:ext>
                </a:extLst>
              </p:cNvPr>
              <p:cNvSpPr txBox="1"/>
              <p:nvPr/>
            </p:nvSpPr>
            <p:spPr>
              <a:xfrm>
                <a:off x="7174093" y="1915494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5E6B7090-B955-2855-B89B-3545DE3F00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4093" y="1915494"/>
                <a:ext cx="603755" cy="320601"/>
              </a:xfrm>
              <a:prstGeom prst="rect">
                <a:avLst/>
              </a:prstGeom>
              <a:blipFill>
                <a:blip r:embed="rId30"/>
                <a:stretch>
                  <a:fillRect l="-6122" r="-6122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0" name="Rounded Rectangle 119">
            <a:extLst>
              <a:ext uri="{FF2B5EF4-FFF2-40B4-BE49-F238E27FC236}">
                <a16:creationId xmlns:a16="http://schemas.microsoft.com/office/drawing/2014/main" id="{6C09B023-952E-B736-72B6-66E886483E33}"/>
              </a:ext>
            </a:extLst>
          </p:cNvPr>
          <p:cNvSpPr/>
          <p:nvPr/>
        </p:nvSpPr>
        <p:spPr>
          <a:xfrm>
            <a:off x="4356477" y="2086370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21" name="Rounded Rectangle 120">
            <a:extLst>
              <a:ext uri="{FF2B5EF4-FFF2-40B4-BE49-F238E27FC236}">
                <a16:creationId xmlns:a16="http://schemas.microsoft.com/office/drawing/2014/main" id="{DA886AAE-4B0B-A807-41D8-C2AF1A214726}"/>
              </a:ext>
            </a:extLst>
          </p:cNvPr>
          <p:cNvSpPr/>
          <p:nvPr/>
        </p:nvSpPr>
        <p:spPr>
          <a:xfrm>
            <a:off x="4363789" y="2634668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22" name="Rounded Rectangle 121">
            <a:extLst>
              <a:ext uri="{FF2B5EF4-FFF2-40B4-BE49-F238E27FC236}">
                <a16:creationId xmlns:a16="http://schemas.microsoft.com/office/drawing/2014/main" id="{339A6602-61E4-3E10-0175-66D75F913AA9}"/>
              </a:ext>
            </a:extLst>
          </p:cNvPr>
          <p:cNvSpPr/>
          <p:nvPr/>
        </p:nvSpPr>
        <p:spPr>
          <a:xfrm>
            <a:off x="4363789" y="3522691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23" name="Rounded Rectangle 122">
            <a:extLst>
              <a:ext uri="{FF2B5EF4-FFF2-40B4-BE49-F238E27FC236}">
                <a16:creationId xmlns:a16="http://schemas.microsoft.com/office/drawing/2014/main" id="{568C5468-AD33-053B-2FC9-74402138932D}"/>
              </a:ext>
            </a:extLst>
          </p:cNvPr>
          <p:cNvSpPr/>
          <p:nvPr/>
        </p:nvSpPr>
        <p:spPr>
          <a:xfrm>
            <a:off x="6762793" y="2086370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24" name="Rounded Rectangle 123">
            <a:extLst>
              <a:ext uri="{FF2B5EF4-FFF2-40B4-BE49-F238E27FC236}">
                <a16:creationId xmlns:a16="http://schemas.microsoft.com/office/drawing/2014/main" id="{1997CC0A-9E1F-85CB-302F-3FE411332099}"/>
              </a:ext>
            </a:extLst>
          </p:cNvPr>
          <p:cNvSpPr/>
          <p:nvPr/>
        </p:nvSpPr>
        <p:spPr>
          <a:xfrm>
            <a:off x="6762793" y="2651854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25" name="Rounded Rectangle 124">
            <a:extLst>
              <a:ext uri="{FF2B5EF4-FFF2-40B4-BE49-F238E27FC236}">
                <a16:creationId xmlns:a16="http://schemas.microsoft.com/office/drawing/2014/main" id="{7F19C952-8405-63C7-EA05-4DE5A78D3B80}"/>
              </a:ext>
            </a:extLst>
          </p:cNvPr>
          <p:cNvSpPr/>
          <p:nvPr/>
        </p:nvSpPr>
        <p:spPr>
          <a:xfrm>
            <a:off x="6762793" y="3518128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98E0B75B-BF63-76B7-6C0E-B72EBCCD2E0B}"/>
              </a:ext>
            </a:extLst>
          </p:cNvPr>
          <p:cNvSpPr/>
          <p:nvPr/>
        </p:nvSpPr>
        <p:spPr>
          <a:xfrm>
            <a:off x="2184010" y="2138612"/>
            <a:ext cx="7531768" cy="2261937"/>
          </a:xfrm>
          <a:prstGeom prst="rect">
            <a:avLst/>
          </a:prstGeom>
          <a:solidFill>
            <a:schemeClr val="lt1">
              <a:alpha val="87973"/>
            </a:schemeClr>
          </a:solidFill>
          <a:ln>
            <a:solidFill>
              <a:schemeClr val="dk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7" name="Oval 246">
                <a:extLst>
                  <a:ext uri="{FF2B5EF4-FFF2-40B4-BE49-F238E27FC236}">
                    <a16:creationId xmlns:a16="http://schemas.microsoft.com/office/drawing/2014/main" id="{FA0F8875-CE9E-16D8-24E7-67DFE3482241}"/>
                  </a:ext>
                </a:extLst>
              </p:cNvPr>
              <p:cNvSpPr/>
              <p:nvPr/>
            </p:nvSpPr>
            <p:spPr>
              <a:xfrm>
                <a:off x="2389663" y="2595162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247" name="Oval 246">
                <a:extLst>
                  <a:ext uri="{FF2B5EF4-FFF2-40B4-BE49-F238E27FC236}">
                    <a16:creationId xmlns:a16="http://schemas.microsoft.com/office/drawing/2014/main" id="{FA0F8875-CE9E-16D8-24E7-67DFE34822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9663" y="2595162"/>
                <a:ext cx="324888" cy="324888"/>
              </a:xfrm>
              <a:prstGeom prst="ellipse">
                <a:avLst/>
              </a:prstGeom>
              <a:blipFill>
                <a:blip r:embed="rId31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8" name="Oval 247">
                <a:extLst>
                  <a:ext uri="{FF2B5EF4-FFF2-40B4-BE49-F238E27FC236}">
                    <a16:creationId xmlns:a16="http://schemas.microsoft.com/office/drawing/2014/main" id="{93C365FD-DFEA-C288-4F86-04D48EF397F8}"/>
                  </a:ext>
                </a:extLst>
              </p:cNvPr>
              <p:cNvSpPr/>
              <p:nvPr/>
            </p:nvSpPr>
            <p:spPr>
              <a:xfrm>
                <a:off x="2389663" y="2996271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248" name="Oval 247">
                <a:extLst>
                  <a:ext uri="{FF2B5EF4-FFF2-40B4-BE49-F238E27FC236}">
                    <a16:creationId xmlns:a16="http://schemas.microsoft.com/office/drawing/2014/main" id="{93C365FD-DFEA-C288-4F86-04D48EF397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9663" y="2996271"/>
                <a:ext cx="324888" cy="324888"/>
              </a:xfrm>
              <a:prstGeom prst="ellipse">
                <a:avLst/>
              </a:prstGeom>
              <a:blipFill>
                <a:blip r:embed="rId32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9" name="Oval 248">
                <a:extLst>
                  <a:ext uri="{FF2B5EF4-FFF2-40B4-BE49-F238E27FC236}">
                    <a16:creationId xmlns:a16="http://schemas.microsoft.com/office/drawing/2014/main" id="{F871E0D5-B398-BE32-B563-EF4EB970AF94}"/>
                  </a:ext>
                </a:extLst>
              </p:cNvPr>
              <p:cNvSpPr/>
              <p:nvPr/>
            </p:nvSpPr>
            <p:spPr>
              <a:xfrm>
                <a:off x="2389663" y="3650552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249" name="Oval 248">
                <a:extLst>
                  <a:ext uri="{FF2B5EF4-FFF2-40B4-BE49-F238E27FC236}">
                    <a16:creationId xmlns:a16="http://schemas.microsoft.com/office/drawing/2014/main" id="{F871E0D5-B398-BE32-B563-EF4EB970AF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9663" y="3650552"/>
                <a:ext cx="324888" cy="324888"/>
              </a:xfrm>
              <a:prstGeom prst="ellipse">
                <a:avLst/>
              </a:prstGeom>
              <a:blipFill>
                <a:blip r:embed="rId33"/>
                <a:stretch>
                  <a:fillRect l="-7143" r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1" name="Oval 250">
            <a:extLst>
              <a:ext uri="{FF2B5EF4-FFF2-40B4-BE49-F238E27FC236}">
                <a16:creationId xmlns:a16="http://schemas.microsoft.com/office/drawing/2014/main" id="{0FC5BC8A-BF3E-7DC7-A02E-6297EB395237}"/>
              </a:ext>
            </a:extLst>
          </p:cNvPr>
          <p:cNvSpPr>
            <a:spLocks noChangeAspect="1"/>
          </p:cNvSpPr>
          <p:nvPr/>
        </p:nvSpPr>
        <p:spPr>
          <a:xfrm>
            <a:off x="2537249" y="3397380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252" name="Oval 251">
            <a:extLst>
              <a:ext uri="{FF2B5EF4-FFF2-40B4-BE49-F238E27FC236}">
                <a16:creationId xmlns:a16="http://schemas.microsoft.com/office/drawing/2014/main" id="{3A2DE4C9-72F4-6C52-B2B8-18022073507B}"/>
              </a:ext>
            </a:extLst>
          </p:cNvPr>
          <p:cNvSpPr>
            <a:spLocks noChangeAspect="1"/>
          </p:cNvSpPr>
          <p:nvPr/>
        </p:nvSpPr>
        <p:spPr>
          <a:xfrm>
            <a:off x="2537249" y="3470998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253" name="Oval 252">
            <a:extLst>
              <a:ext uri="{FF2B5EF4-FFF2-40B4-BE49-F238E27FC236}">
                <a16:creationId xmlns:a16="http://schemas.microsoft.com/office/drawing/2014/main" id="{3DA2C72E-FEBE-39E5-3724-E5AA7F403864}"/>
              </a:ext>
            </a:extLst>
          </p:cNvPr>
          <p:cNvSpPr>
            <a:spLocks noChangeAspect="1"/>
          </p:cNvSpPr>
          <p:nvPr/>
        </p:nvSpPr>
        <p:spPr>
          <a:xfrm>
            <a:off x="2537249" y="3544616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244" name="Oval 243">
            <a:extLst>
              <a:ext uri="{FF2B5EF4-FFF2-40B4-BE49-F238E27FC236}">
                <a16:creationId xmlns:a16="http://schemas.microsoft.com/office/drawing/2014/main" id="{21C3E0B0-3EE1-6B79-9EF9-15CC4E1C5E3A}"/>
              </a:ext>
            </a:extLst>
          </p:cNvPr>
          <p:cNvSpPr>
            <a:spLocks noChangeAspect="1"/>
          </p:cNvSpPr>
          <p:nvPr/>
        </p:nvSpPr>
        <p:spPr>
          <a:xfrm>
            <a:off x="4104112" y="346933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45" name="Oval 244">
            <a:extLst>
              <a:ext uri="{FF2B5EF4-FFF2-40B4-BE49-F238E27FC236}">
                <a16:creationId xmlns:a16="http://schemas.microsoft.com/office/drawing/2014/main" id="{3F86B39A-C64A-FB10-C5DA-56523BD728C1}"/>
              </a:ext>
            </a:extLst>
          </p:cNvPr>
          <p:cNvSpPr>
            <a:spLocks noChangeAspect="1"/>
          </p:cNvSpPr>
          <p:nvPr/>
        </p:nvSpPr>
        <p:spPr>
          <a:xfrm>
            <a:off x="4104112" y="354295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46" name="Oval 245">
            <a:extLst>
              <a:ext uri="{FF2B5EF4-FFF2-40B4-BE49-F238E27FC236}">
                <a16:creationId xmlns:a16="http://schemas.microsoft.com/office/drawing/2014/main" id="{080D8FE1-ED04-752D-8DD3-E1CF3117CEB8}"/>
              </a:ext>
            </a:extLst>
          </p:cNvPr>
          <p:cNvSpPr>
            <a:spLocks noChangeAspect="1"/>
          </p:cNvSpPr>
          <p:nvPr/>
        </p:nvSpPr>
        <p:spPr>
          <a:xfrm>
            <a:off x="4104112" y="3616573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0432BB3D-8C1F-C459-FFFA-87432E4F0FB3}"/>
                  </a:ext>
                </a:extLst>
              </p:cNvPr>
              <p:cNvSpPr/>
              <p:nvPr/>
            </p:nvSpPr>
            <p:spPr>
              <a:xfrm>
                <a:off x="4261130" y="2359443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0432BB3D-8C1F-C459-FFFA-87432E4F0F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1130" y="2359443"/>
                <a:ext cx="477213" cy="477213"/>
              </a:xfrm>
              <a:prstGeom prst="ellipse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9" name="Right Arrow 238">
            <a:extLst>
              <a:ext uri="{FF2B5EF4-FFF2-40B4-BE49-F238E27FC236}">
                <a16:creationId xmlns:a16="http://schemas.microsoft.com/office/drawing/2014/main" id="{F0381784-4703-4BA9-F1A1-469893304660}"/>
              </a:ext>
            </a:extLst>
          </p:cNvPr>
          <p:cNvSpPr/>
          <p:nvPr/>
        </p:nvSpPr>
        <p:spPr>
          <a:xfrm>
            <a:off x="4022524" y="2555142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6EDBA070-11A9-8918-D4C4-FEC2C949D2E7}"/>
              </a:ext>
            </a:extLst>
          </p:cNvPr>
          <p:cNvGrpSpPr/>
          <p:nvPr/>
        </p:nvGrpSpPr>
        <p:grpSpPr>
          <a:xfrm>
            <a:off x="3416632" y="2359443"/>
            <a:ext cx="631696" cy="477213"/>
            <a:chOff x="2884021" y="3090306"/>
            <a:chExt cx="631696" cy="477213"/>
          </a:xfrm>
        </p:grpSpPr>
        <p:sp>
          <p:nvSpPr>
            <p:cNvPr id="242" name="Oval 241">
              <a:extLst>
                <a:ext uri="{FF2B5EF4-FFF2-40B4-BE49-F238E27FC236}">
                  <a16:creationId xmlns:a16="http://schemas.microsoft.com/office/drawing/2014/main" id="{B6B0A905-0CF9-16F4-51BD-2AA3C65C4680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43" name="Oval 242">
                  <a:extLst>
                    <a:ext uri="{FF2B5EF4-FFF2-40B4-BE49-F238E27FC236}">
                      <a16:creationId xmlns:a16="http://schemas.microsoft.com/office/drawing/2014/main" id="{9E8683F3-4CD6-96A0-B489-0CB9B908BF2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43" name="Oval 242">
                  <a:extLst>
                    <a:ext uri="{FF2B5EF4-FFF2-40B4-BE49-F238E27FC236}">
                      <a16:creationId xmlns:a16="http://schemas.microsoft.com/office/drawing/2014/main" id="{9E8683F3-4CD6-96A0-B489-0CB9B908BF2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3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41" name="TextBox 240">
                <a:extLst>
                  <a:ext uri="{FF2B5EF4-FFF2-40B4-BE49-F238E27FC236}">
                    <a16:creationId xmlns:a16="http://schemas.microsoft.com/office/drawing/2014/main" id="{5110FC0B-B75A-805C-582C-2D9C9E8EFDAC}"/>
                  </a:ext>
                </a:extLst>
              </p:cNvPr>
              <p:cNvSpPr txBox="1"/>
              <p:nvPr/>
            </p:nvSpPr>
            <p:spPr>
              <a:xfrm>
                <a:off x="4089294" y="2407197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41" name="TextBox 240">
                <a:extLst>
                  <a:ext uri="{FF2B5EF4-FFF2-40B4-BE49-F238E27FC236}">
                    <a16:creationId xmlns:a16="http://schemas.microsoft.com/office/drawing/2014/main" id="{5110FC0B-B75A-805C-582C-2D9C9E8EFD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294" y="2407197"/>
                <a:ext cx="119455" cy="169277"/>
              </a:xfrm>
              <a:prstGeom prst="rect">
                <a:avLst/>
              </a:prstGeom>
              <a:blipFill>
                <a:blip r:embed="rId36"/>
                <a:stretch>
                  <a:fillRect l="-30000" r="-30000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2" name="Oval 231">
                <a:extLst>
                  <a:ext uri="{FF2B5EF4-FFF2-40B4-BE49-F238E27FC236}">
                    <a16:creationId xmlns:a16="http://schemas.microsoft.com/office/drawing/2014/main" id="{21DC39E1-88E7-A12B-AE2A-59D25DC6B985}"/>
                  </a:ext>
                </a:extLst>
              </p:cNvPr>
              <p:cNvSpPr/>
              <p:nvPr/>
            </p:nvSpPr>
            <p:spPr>
              <a:xfrm>
                <a:off x="4261130" y="2920160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32" name="Oval 231">
                <a:extLst>
                  <a:ext uri="{FF2B5EF4-FFF2-40B4-BE49-F238E27FC236}">
                    <a16:creationId xmlns:a16="http://schemas.microsoft.com/office/drawing/2014/main" id="{21DC39E1-88E7-A12B-AE2A-59D25DC6B9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1130" y="2920160"/>
                <a:ext cx="477213" cy="477213"/>
              </a:xfrm>
              <a:prstGeom prst="ellipse">
                <a:avLst/>
              </a:prstGeom>
              <a:blipFill>
                <a:blip r:embed="rId3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3" name="Right Arrow 232">
            <a:extLst>
              <a:ext uri="{FF2B5EF4-FFF2-40B4-BE49-F238E27FC236}">
                <a16:creationId xmlns:a16="http://schemas.microsoft.com/office/drawing/2014/main" id="{C6E1F5E4-9A88-1F17-9446-3A2B3DC1AA51}"/>
              </a:ext>
            </a:extLst>
          </p:cNvPr>
          <p:cNvSpPr/>
          <p:nvPr/>
        </p:nvSpPr>
        <p:spPr>
          <a:xfrm>
            <a:off x="4022524" y="3115859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34" name="Group 233">
            <a:extLst>
              <a:ext uri="{FF2B5EF4-FFF2-40B4-BE49-F238E27FC236}">
                <a16:creationId xmlns:a16="http://schemas.microsoft.com/office/drawing/2014/main" id="{593AD9C6-C387-1F81-EB22-7B4E294B5ACF}"/>
              </a:ext>
            </a:extLst>
          </p:cNvPr>
          <p:cNvGrpSpPr/>
          <p:nvPr/>
        </p:nvGrpSpPr>
        <p:grpSpPr>
          <a:xfrm>
            <a:off x="3416632" y="2920160"/>
            <a:ext cx="631696" cy="477213"/>
            <a:chOff x="2884021" y="3090306"/>
            <a:chExt cx="631696" cy="477213"/>
          </a:xfrm>
        </p:grpSpPr>
        <p:sp>
          <p:nvSpPr>
            <p:cNvPr id="236" name="Oval 235">
              <a:extLst>
                <a:ext uri="{FF2B5EF4-FFF2-40B4-BE49-F238E27FC236}">
                  <a16:creationId xmlns:a16="http://schemas.microsoft.com/office/drawing/2014/main" id="{31D0FC39-D549-A0A9-0CE9-22B76927D13E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7" name="Oval 236">
                  <a:extLst>
                    <a:ext uri="{FF2B5EF4-FFF2-40B4-BE49-F238E27FC236}">
                      <a16:creationId xmlns:a16="http://schemas.microsoft.com/office/drawing/2014/main" id="{402BEA7E-785B-9371-6952-BF8417FAE349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37" name="Oval 236">
                  <a:extLst>
                    <a:ext uri="{FF2B5EF4-FFF2-40B4-BE49-F238E27FC236}">
                      <a16:creationId xmlns:a16="http://schemas.microsoft.com/office/drawing/2014/main" id="{402BEA7E-785B-9371-6952-BF8417FAE34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3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607A440A-0041-E7B3-9B2E-60E986483339}"/>
                  </a:ext>
                </a:extLst>
              </p:cNvPr>
              <p:cNvSpPr txBox="1"/>
              <p:nvPr/>
            </p:nvSpPr>
            <p:spPr>
              <a:xfrm>
                <a:off x="4089294" y="2967914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607A440A-0041-E7B3-9B2E-60E9864833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294" y="2967914"/>
                <a:ext cx="119455" cy="169277"/>
              </a:xfrm>
              <a:prstGeom prst="rect">
                <a:avLst/>
              </a:prstGeom>
              <a:blipFill>
                <a:blip r:embed="rId39"/>
                <a:stretch>
                  <a:fillRect l="-30000" r="-30000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F33D138E-E4BF-3D4E-454B-DA150ED4A336}"/>
                  </a:ext>
                </a:extLst>
              </p:cNvPr>
              <p:cNvSpPr/>
              <p:nvPr/>
            </p:nvSpPr>
            <p:spPr>
              <a:xfrm>
                <a:off x="4261130" y="378280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F33D138E-E4BF-3D4E-454B-DA150ED4A33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1130" y="3782802"/>
                <a:ext cx="477213" cy="477213"/>
              </a:xfrm>
              <a:prstGeom prst="ellipse">
                <a:avLst/>
              </a:prstGeom>
              <a:blipFill>
                <a:blip r:embed="rId40"/>
                <a:stretch>
                  <a:fillRect r="-51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7" name="Right Arrow 226">
            <a:extLst>
              <a:ext uri="{FF2B5EF4-FFF2-40B4-BE49-F238E27FC236}">
                <a16:creationId xmlns:a16="http://schemas.microsoft.com/office/drawing/2014/main" id="{A6BB7E97-445C-58BD-882B-85254C9C478A}"/>
              </a:ext>
            </a:extLst>
          </p:cNvPr>
          <p:cNvSpPr/>
          <p:nvPr/>
        </p:nvSpPr>
        <p:spPr>
          <a:xfrm>
            <a:off x="4022524" y="397850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A7721A5D-781F-0FF5-8775-1302A6926708}"/>
              </a:ext>
            </a:extLst>
          </p:cNvPr>
          <p:cNvGrpSpPr/>
          <p:nvPr/>
        </p:nvGrpSpPr>
        <p:grpSpPr>
          <a:xfrm>
            <a:off x="3416632" y="3782802"/>
            <a:ext cx="631696" cy="477213"/>
            <a:chOff x="2884021" y="3090306"/>
            <a:chExt cx="631696" cy="477213"/>
          </a:xfrm>
        </p:grpSpPr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7465DDA6-B977-7A15-8937-F2A39464D0D6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1" name="Oval 230">
                  <a:extLst>
                    <a:ext uri="{FF2B5EF4-FFF2-40B4-BE49-F238E27FC236}">
                      <a16:creationId xmlns:a16="http://schemas.microsoft.com/office/drawing/2014/main" id="{089FB40C-A183-0C13-894C-1FB16164619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31" name="Oval 230">
                  <a:extLst>
                    <a:ext uri="{FF2B5EF4-FFF2-40B4-BE49-F238E27FC236}">
                      <a16:creationId xmlns:a16="http://schemas.microsoft.com/office/drawing/2014/main" id="{089FB40C-A183-0C13-894C-1FB16164619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41"/>
                  <a:stretch>
                    <a:fillRect l="-2500" r="-7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F363A334-A097-6BB2-F3D1-CD322AF2C6E1}"/>
                  </a:ext>
                </a:extLst>
              </p:cNvPr>
              <p:cNvSpPr txBox="1"/>
              <p:nvPr/>
            </p:nvSpPr>
            <p:spPr>
              <a:xfrm>
                <a:off x="4089294" y="383055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F363A334-A097-6BB2-F3D1-CD322AF2C6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294" y="3830556"/>
                <a:ext cx="119455" cy="169277"/>
              </a:xfrm>
              <a:prstGeom prst="rect">
                <a:avLst/>
              </a:prstGeom>
              <a:blipFill>
                <a:blip r:embed="rId36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9" name="Oval 218">
            <a:extLst>
              <a:ext uri="{FF2B5EF4-FFF2-40B4-BE49-F238E27FC236}">
                <a16:creationId xmlns:a16="http://schemas.microsoft.com/office/drawing/2014/main" id="{0D48B642-24C2-1886-CF86-7EEFD4E4951F}"/>
              </a:ext>
            </a:extLst>
          </p:cNvPr>
          <p:cNvSpPr>
            <a:spLocks noChangeAspect="1"/>
          </p:cNvSpPr>
          <p:nvPr/>
        </p:nvSpPr>
        <p:spPr>
          <a:xfrm>
            <a:off x="6536538" y="347996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DC924C47-A813-AF63-A87B-94E541BEB5A6}"/>
              </a:ext>
            </a:extLst>
          </p:cNvPr>
          <p:cNvSpPr>
            <a:spLocks noChangeAspect="1"/>
          </p:cNvSpPr>
          <p:nvPr/>
        </p:nvSpPr>
        <p:spPr>
          <a:xfrm>
            <a:off x="6536538" y="3553583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EACDD78A-5E96-9ABB-259A-6B82779A530D}"/>
              </a:ext>
            </a:extLst>
          </p:cNvPr>
          <p:cNvSpPr>
            <a:spLocks noChangeAspect="1"/>
          </p:cNvSpPr>
          <p:nvPr/>
        </p:nvSpPr>
        <p:spPr>
          <a:xfrm>
            <a:off x="6536538" y="3627201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3" name="Oval 212">
                <a:extLst>
                  <a:ext uri="{FF2B5EF4-FFF2-40B4-BE49-F238E27FC236}">
                    <a16:creationId xmlns:a16="http://schemas.microsoft.com/office/drawing/2014/main" id="{B6760E55-D4DD-EF1B-0418-366FDF8D6B65}"/>
                  </a:ext>
                </a:extLst>
              </p:cNvPr>
              <p:cNvSpPr/>
              <p:nvPr/>
            </p:nvSpPr>
            <p:spPr>
              <a:xfrm>
                <a:off x="6693556" y="2370071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13" name="Oval 212">
                <a:extLst>
                  <a:ext uri="{FF2B5EF4-FFF2-40B4-BE49-F238E27FC236}">
                    <a16:creationId xmlns:a16="http://schemas.microsoft.com/office/drawing/2014/main" id="{B6760E55-D4DD-EF1B-0418-366FDF8D6B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3556" y="2370071"/>
                <a:ext cx="477213" cy="477213"/>
              </a:xfrm>
              <a:prstGeom prst="ellipse">
                <a:avLst/>
              </a:prstGeom>
              <a:blipFill>
                <a:blip r:embed="rId4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4" name="Right Arrow 213">
            <a:extLst>
              <a:ext uri="{FF2B5EF4-FFF2-40B4-BE49-F238E27FC236}">
                <a16:creationId xmlns:a16="http://schemas.microsoft.com/office/drawing/2014/main" id="{F1AF0033-72F2-E672-2320-F59EEB9BEBDD}"/>
              </a:ext>
            </a:extLst>
          </p:cNvPr>
          <p:cNvSpPr/>
          <p:nvPr/>
        </p:nvSpPr>
        <p:spPr>
          <a:xfrm>
            <a:off x="6454950" y="2565770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15" name="Group 214">
            <a:extLst>
              <a:ext uri="{FF2B5EF4-FFF2-40B4-BE49-F238E27FC236}">
                <a16:creationId xmlns:a16="http://schemas.microsoft.com/office/drawing/2014/main" id="{AE5A566B-D531-DA71-58AE-920A62231B36}"/>
              </a:ext>
            </a:extLst>
          </p:cNvPr>
          <p:cNvGrpSpPr/>
          <p:nvPr/>
        </p:nvGrpSpPr>
        <p:grpSpPr>
          <a:xfrm>
            <a:off x="5849058" y="2370071"/>
            <a:ext cx="631696" cy="477213"/>
            <a:chOff x="2884021" y="3090306"/>
            <a:chExt cx="631696" cy="477213"/>
          </a:xfrm>
        </p:grpSpPr>
        <p:sp>
          <p:nvSpPr>
            <p:cNvPr id="217" name="Oval 216">
              <a:extLst>
                <a:ext uri="{FF2B5EF4-FFF2-40B4-BE49-F238E27FC236}">
                  <a16:creationId xmlns:a16="http://schemas.microsoft.com/office/drawing/2014/main" id="{C7878C98-73D2-FBC3-FD6D-B6B6093F44B2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8" name="Oval 217">
                  <a:extLst>
                    <a:ext uri="{FF2B5EF4-FFF2-40B4-BE49-F238E27FC236}">
                      <a16:creationId xmlns:a16="http://schemas.microsoft.com/office/drawing/2014/main" id="{1E6018C3-FF02-766B-1E32-47C8F7C65794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18" name="Oval 217">
                  <a:extLst>
                    <a:ext uri="{FF2B5EF4-FFF2-40B4-BE49-F238E27FC236}">
                      <a16:creationId xmlns:a16="http://schemas.microsoft.com/office/drawing/2014/main" id="{1E6018C3-FF02-766B-1E32-47C8F7C6579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4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16" name="TextBox 215">
                <a:extLst>
                  <a:ext uri="{FF2B5EF4-FFF2-40B4-BE49-F238E27FC236}">
                    <a16:creationId xmlns:a16="http://schemas.microsoft.com/office/drawing/2014/main" id="{D1D54CA4-868F-E2E8-A0F4-E8FA10D9DB85}"/>
                  </a:ext>
                </a:extLst>
              </p:cNvPr>
              <p:cNvSpPr txBox="1"/>
              <p:nvPr/>
            </p:nvSpPr>
            <p:spPr>
              <a:xfrm>
                <a:off x="6521720" y="2417825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16" name="TextBox 215">
                <a:extLst>
                  <a:ext uri="{FF2B5EF4-FFF2-40B4-BE49-F238E27FC236}">
                    <a16:creationId xmlns:a16="http://schemas.microsoft.com/office/drawing/2014/main" id="{D1D54CA4-868F-E2E8-A0F4-E8FA10D9DB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1720" y="2417825"/>
                <a:ext cx="119455" cy="169277"/>
              </a:xfrm>
              <a:prstGeom prst="rect">
                <a:avLst/>
              </a:prstGeom>
              <a:blipFill>
                <a:blip r:embed="rId44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71F73AE3-A0EF-5CD9-F0BC-85783FF2C908}"/>
                  </a:ext>
                </a:extLst>
              </p:cNvPr>
              <p:cNvSpPr/>
              <p:nvPr/>
            </p:nvSpPr>
            <p:spPr>
              <a:xfrm>
                <a:off x="6693556" y="293078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71F73AE3-A0EF-5CD9-F0BC-85783FF2C9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3556" y="2930788"/>
                <a:ext cx="477213" cy="477213"/>
              </a:xfrm>
              <a:prstGeom prst="ellipse">
                <a:avLst/>
              </a:prstGeom>
              <a:blipFill>
                <a:blip r:embed="rId4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8" name="Right Arrow 207">
            <a:extLst>
              <a:ext uri="{FF2B5EF4-FFF2-40B4-BE49-F238E27FC236}">
                <a16:creationId xmlns:a16="http://schemas.microsoft.com/office/drawing/2014/main" id="{5AEB2C7B-CC0F-BDBA-A311-D7658CA29841}"/>
              </a:ext>
            </a:extLst>
          </p:cNvPr>
          <p:cNvSpPr/>
          <p:nvPr/>
        </p:nvSpPr>
        <p:spPr>
          <a:xfrm>
            <a:off x="6454950" y="3126487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E67CFE0C-9588-DEAE-1C81-B7E00BCA1102}"/>
              </a:ext>
            </a:extLst>
          </p:cNvPr>
          <p:cNvGrpSpPr/>
          <p:nvPr/>
        </p:nvGrpSpPr>
        <p:grpSpPr>
          <a:xfrm>
            <a:off x="5849058" y="2930788"/>
            <a:ext cx="631696" cy="477213"/>
            <a:chOff x="2884021" y="3090306"/>
            <a:chExt cx="631696" cy="477213"/>
          </a:xfrm>
        </p:grpSpPr>
        <p:sp>
          <p:nvSpPr>
            <p:cNvPr id="211" name="Oval 210">
              <a:extLst>
                <a:ext uri="{FF2B5EF4-FFF2-40B4-BE49-F238E27FC236}">
                  <a16:creationId xmlns:a16="http://schemas.microsoft.com/office/drawing/2014/main" id="{AFBBAA30-13EA-A7CF-5C52-76A96C5C3BC6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2" name="Oval 211">
                  <a:extLst>
                    <a:ext uri="{FF2B5EF4-FFF2-40B4-BE49-F238E27FC236}">
                      <a16:creationId xmlns:a16="http://schemas.microsoft.com/office/drawing/2014/main" id="{83726521-3427-64B4-8325-A21CF5326FA5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12" name="Oval 211">
                  <a:extLst>
                    <a:ext uri="{FF2B5EF4-FFF2-40B4-BE49-F238E27FC236}">
                      <a16:creationId xmlns:a16="http://schemas.microsoft.com/office/drawing/2014/main" id="{83726521-3427-64B4-8325-A21CF5326FA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4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D3F3A52D-0EAD-4222-576C-1A10F430916B}"/>
                  </a:ext>
                </a:extLst>
              </p:cNvPr>
              <p:cNvSpPr txBox="1"/>
              <p:nvPr/>
            </p:nvSpPr>
            <p:spPr>
              <a:xfrm>
                <a:off x="6521720" y="2978542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D3F3A52D-0EAD-4222-576C-1A10F43091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1720" y="2978542"/>
                <a:ext cx="119455" cy="169277"/>
              </a:xfrm>
              <a:prstGeom prst="rect">
                <a:avLst/>
              </a:prstGeom>
              <a:blipFill>
                <a:blip r:embed="rId44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98AC886C-997A-CE0E-4A2B-8A9C3960D234}"/>
                  </a:ext>
                </a:extLst>
              </p:cNvPr>
              <p:cNvSpPr/>
              <p:nvPr/>
            </p:nvSpPr>
            <p:spPr>
              <a:xfrm>
                <a:off x="6693556" y="3793430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(2)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98AC886C-997A-CE0E-4A2B-8A9C3960D23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3556" y="3793430"/>
                <a:ext cx="477213" cy="477213"/>
              </a:xfrm>
              <a:prstGeom prst="ellipse">
                <a:avLst/>
              </a:prstGeom>
              <a:blipFill>
                <a:blip r:embed="rId47"/>
                <a:stretch>
                  <a:fillRect r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2" name="Right Arrow 201">
            <a:extLst>
              <a:ext uri="{FF2B5EF4-FFF2-40B4-BE49-F238E27FC236}">
                <a16:creationId xmlns:a16="http://schemas.microsoft.com/office/drawing/2014/main" id="{36A666B6-7E1A-985B-629A-B53BB9439836}"/>
              </a:ext>
            </a:extLst>
          </p:cNvPr>
          <p:cNvSpPr/>
          <p:nvPr/>
        </p:nvSpPr>
        <p:spPr>
          <a:xfrm>
            <a:off x="6454950" y="3989129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1BC1D951-8A91-8FCB-5240-F60DDF794C0C}"/>
              </a:ext>
            </a:extLst>
          </p:cNvPr>
          <p:cNvGrpSpPr/>
          <p:nvPr/>
        </p:nvGrpSpPr>
        <p:grpSpPr>
          <a:xfrm>
            <a:off x="5849058" y="3793430"/>
            <a:ext cx="631696" cy="477213"/>
            <a:chOff x="2884021" y="3090306"/>
            <a:chExt cx="631696" cy="477213"/>
          </a:xfrm>
        </p:grpSpPr>
        <p:sp>
          <p:nvSpPr>
            <p:cNvPr id="205" name="Oval 204">
              <a:extLst>
                <a:ext uri="{FF2B5EF4-FFF2-40B4-BE49-F238E27FC236}">
                  <a16:creationId xmlns:a16="http://schemas.microsoft.com/office/drawing/2014/main" id="{9D16AA46-23F5-2A7F-0BB9-FC92F72C5974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06" name="Oval 205">
                  <a:extLst>
                    <a:ext uri="{FF2B5EF4-FFF2-40B4-BE49-F238E27FC236}">
                      <a16:creationId xmlns:a16="http://schemas.microsoft.com/office/drawing/2014/main" id="{6AF9AD03-7268-06AC-2625-C5DB1C813FC8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206" name="Oval 205">
                  <a:extLst>
                    <a:ext uri="{FF2B5EF4-FFF2-40B4-BE49-F238E27FC236}">
                      <a16:creationId xmlns:a16="http://schemas.microsoft.com/office/drawing/2014/main" id="{6AF9AD03-7268-06AC-2625-C5DB1C813FC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48"/>
                  <a:stretch>
                    <a:fillRect l="-2564" r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04" name="TextBox 203">
                <a:extLst>
                  <a:ext uri="{FF2B5EF4-FFF2-40B4-BE49-F238E27FC236}">
                    <a16:creationId xmlns:a16="http://schemas.microsoft.com/office/drawing/2014/main" id="{E8C7C0A0-70B4-19F3-C69B-14FDB1093CC2}"/>
                  </a:ext>
                </a:extLst>
              </p:cNvPr>
              <p:cNvSpPr txBox="1"/>
              <p:nvPr/>
            </p:nvSpPr>
            <p:spPr>
              <a:xfrm>
                <a:off x="6521720" y="3841184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204" name="TextBox 203">
                <a:extLst>
                  <a:ext uri="{FF2B5EF4-FFF2-40B4-BE49-F238E27FC236}">
                    <a16:creationId xmlns:a16="http://schemas.microsoft.com/office/drawing/2014/main" id="{E8C7C0A0-70B4-19F3-C69B-14FDB1093C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1720" y="3841184"/>
                <a:ext cx="119455" cy="169277"/>
              </a:xfrm>
              <a:prstGeom prst="rect">
                <a:avLst/>
              </a:prstGeom>
              <a:blipFill>
                <a:blip r:embed="rId44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5A067ED4-78DB-79F9-E2D7-C66621249A83}"/>
              </a:ext>
            </a:extLst>
          </p:cNvPr>
          <p:cNvCxnSpPr>
            <a:stCxn id="247" idx="6"/>
            <a:endCxn id="242" idx="2"/>
          </p:cNvCxnSpPr>
          <p:nvPr/>
        </p:nvCxnSpPr>
        <p:spPr>
          <a:xfrm flipV="1">
            <a:off x="2714551" y="2598050"/>
            <a:ext cx="702081" cy="159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327FFF03-28FC-5F26-C38A-869BF80B3091}"/>
              </a:ext>
            </a:extLst>
          </p:cNvPr>
          <p:cNvCxnSpPr>
            <a:cxnSpLocks/>
            <a:stCxn id="248" idx="6"/>
            <a:endCxn id="242" idx="3"/>
          </p:cNvCxnSpPr>
          <p:nvPr/>
        </p:nvCxnSpPr>
        <p:spPr>
          <a:xfrm flipV="1">
            <a:off x="2714551" y="2652667"/>
            <a:ext cx="724705" cy="506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A34A2017-DAA2-AC5F-140F-C69FC37009B6}"/>
              </a:ext>
            </a:extLst>
          </p:cNvPr>
          <p:cNvCxnSpPr>
            <a:cxnSpLocks/>
            <a:stCxn id="249" idx="6"/>
            <a:endCxn id="242" idx="4"/>
          </p:cNvCxnSpPr>
          <p:nvPr/>
        </p:nvCxnSpPr>
        <p:spPr>
          <a:xfrm flipV="1">
            <a:off x="2714551" y="2675291"/>
            <a:ext cx="779323" cy="11377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092225C1-61B1-5CF0-911D-CBF9D22BA557}"/>
              </a:ext>
            </a:extLst>
          </p:cNvPr>
          <p:cNvCxnSpPr>
            <a:cxnSpLocks/>
            <a:stCxn id="247" idx="6"/>
            <a:endCxn id="236" idx="1"/>
          </p:cNvCxnSpPr>
          <p:nvPr/>
        </p:nvCxnSpPr>
        <p:spPr>
          <a:xfrm>
            <a:off x="2714551" y="2757606"/>
            <a:ext cx="724705" cy="3465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9" name="Straight Arrow Connector 138">
            <a:extLst>
              <a:ext uri="{FF2B5EF4-FFF2-40B4-BE49-F238E27FC236}">
                <a16:creationId xmlns:a16="http://schemas.microsoft.com/office/drawing/2014/main" id="{E97FF333-68F6-D5A5-B93E-C2C66F14F3C2}"/>
              </a:ext>
            </a:extLst>
          </p:cNvPr>
          <p:cNvCxnSpPr>
            <a:cxnSpLocks/>
            <a:stCxn id="248" idx="6"/>
            <a:endCxn id="236" idx="2"/>
          </p:cNvCxnSpPr>
          <p:nvPr/>
        </p:nvCxnSpPr>
        <p:spPr>
          <a:xfrm>
            <a:off x="2714551" y="3158715"/>
            <a:ext cx="702081" cy="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0" name="Straight Arrow Connector 139">
            <a:extLst>
              <a:ext uri="{FF2B5EF4-FFF2-40B4-BE49-F238E27FC236}">
                <a16:creationId xmlns:a16="http://schemas.microsoft.com/office/drawing/2014/main" id="{67E45964-296A-5F6F-1DF8-1386DCCABF67}"/>
              </a:ext>
            </a:extLst>
          </p:cNvPr>
          <p:cNvCxnSpPr>
            <a:cxnSpLocks/>
            <a:stCxn id="249" idx="6"/>
            <a:endCxn id="236" idx="3"/>
          </p:cNvCxnSpPr>
          <p:nvPr/>
        </p:nvCxnSpPr>
        <p:spPr>
          <a:xfrm flipV="1">
            <a:off x="2714551" y="3213384"/>
            <a:ext cx="724705" cy="5996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05E6F0B6-EF41-6719-8FDC-5A64BA1614CB}"/>
              </a:ext>
            </a:extLst>
          </p:cNvPr>
          <p:cNvCxnSpPr>
            <a:cxnSpLocks/>
            <a:stCxn id="248" idx="6"/>
            <a:endCxn id="230" idx="1"/>
          </p:cNvCxnSpPr>
          <p:nvPr/>
        </p:nvCxnSpPr>
        <p:spPr>
          <a:xfrm>
            <a:off x="2714551" y="3158715"/>
            <a:ext cx="72470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A99C5CD-DCE3-C9BE-6591-830707A52E75}"/>
              </a:ext>
            </a:extLst>
          </p:cNvPr>
          <p:cNvCxnSpPr>
            <a:cxnSpLocks/>
            <a:stCxn id="249" idx="6"/>
            <a:endCxn id="230" idx="2"/>
          </p:cNvCxnSpPr>
          <p:nvPr/>
        </p:nvCxnSpPr>
        <p:spPr>
          <a:xfrm>
            <a:off x="2714551" y="3812996"/>
            <a:ext cx="70208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A0CF7D26-AA5C-DEB1-3AF7-4F38FD33C909}"/>
              </a:ext>
            </a:extLst>
          </p:cNvPr>
          <p:cNvCxnSpPr>
            <a:cxnSpLocks/>
            <a:stCxn id="247" idx="6"/>
            <a:endCxn id="230" idx="0"/>
          </p:cNvCxnSpPr>
          <p:nvPr/>
        </p:nvCxnSpPr>
        <p:spPr>
          <a:xfrm>
            <a:off x="2714551" y="2757606"/>
            <a:ext cx="77932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4" name="Straight Arrow Connector 143">
            <a:extLst>
              <a:ext uri="{FF2B5EF4-FFF2-40B4-BE49-F238E27FC236}">
                <a16:creationId xmlns:a16="http://schemas.microsoft.com/office/drawing/2014/main" id="{D22EA43F-DEB0-B470-8AFB-C3FD90629F13}"/>
              </a:ext>
            </a:extLst>
          </p:cNvPr>
          <p:cNvCxnSpPr>
            <a:cxnSpLocks/>
            <a:stCxn id="166" idx="3"/>
            <a:endCxn id="217" idx="2"/>
          </p:cNvCxnSpPr>
          <p:nvPr/>
        </p:nvCxnSpPr>
        <p:spPr>
          <a:xfrm>
            <a:off x="5147199" y="2596153"/>
            <a:ext cx="701859" cy="125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2D1D8EEB-C5F8-FCE6-C524-EA5A30C103A5}"/>
              </a:ext>
            </a:extLst>
          </p:cNvPr>
          <p:cNvCxnSpPr>
            <a:cxnSpLocks/>
            <a:stCxn id="167" idx="3"/>
            <a:endCxn id="217" idx="3"/>
          </p:cNvCxnSpPr>
          <p:nvPr/>
        </p:nvCxnSpPr>
        <p:spPr>
          <a:xfrm flipV="1">
            <a:off x="5154511" y="2663295"/>
            <a:ext cx="717171" cy="4811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0A2C16A0-6BB4-B22D-108D-AC62C1D09850}"/>
              </a:ext>
            </a:extLst>
          </p:cNvPr>
          <p:cNvCxnSpPr>
            <a:cxnSpLocks/>
            <a:stCxn id="168" idx="3"/>
            <a:endCxn id="217" idx="4"/>
          </p:cNvCxnSpPr>
          <p:nvPr/>
        </p:nvCxnSpPr>
        <p:spPr>
          <a:xfrm flipV="1">
            <a:off x="5154511" y="2685919"/>
            <a:ext cx="771789" cy="13465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7" name="Straight Arrow Connector 146">
            <a:extLst>
              <a:ext uri="{FF2B5EF4-FFF2-40B4-BE49-F238E27FC236}">
                <a16:creationId xmlns:a16="http://schemas.microsoft.com/office/drawing/2014/main" id="{35870614-9700-3BE3-D68C-3707BFFB7B6F}"/>
              </a:ext>
            </a:extLst>
          </p:cNvPr>
          <p:cNvCxnSpPr>
            <a:cxnSpLocks/>
            <a:stCxn id="166" idx="3"/>
            <a:endCxn id="211" idx="1"/>
          </p:cNvCxnSpPr>
          <p:nvPr/>
        </p:nvCxnSpPr>
        <p:spPr>
          <a:xfrm>
            <a:off x="5147199" y="2596153"/>
            <a:ext cx="724483" cy="5186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8" name="Straight Arrow Connector 147">
            <a:extLst>
              <a:ext uri="{FF2B5EF4-FFF2-40B4-BE49-F238E27FC236}">
                <a16:creationId xmlns:a16="http://schemas.microsoft.com/office/drawing/2014/main" id="{506D20BC-7D26-8E01-A7B9-81C7C1B165AE}"/>
              </a:ext>
            </a:extLst>
          </p:cNvPr>
          <p:cNvCxnSpPr>
            <a:cxnSpLocks/>
            <a:stCxn id="167" idx="3"/>
            <a:endCxn id="211" idx="2"/>
          </p:cNvCxnSpPr>
          <p:nvPr/>
        </p:nvCxnSpPr>
        <p:spPr>
          <a:xfrm>
            <a:off x="5154511" y="3144451"/>
            <a:ext cx="694547" cy="24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378CAA18-4769-CD77-DB47-DE40777B9CCE}"/>
              </a:ext>
            </a:extLst>
          </p:cNvPr>
          <p:cNvCxnSpPr>
            <a:cxnSpLocks/>
            <a:stCxn id="167" idx="3"/>
            <a:endCxn id="205" idx="1"/>
          </p:cNvCxnSpPr>
          <p:nvPr/>
        </p:nvCxnSpPr>
        <p:spPr>
          <a:xfrm>
            <a:off x="5154511" y="3144451"/>
            <a:ext cx="717171" cy="8329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9AE9F65E-0684-172C-8823-0DE10317F773}"/>
              </a:ext>
            </a:extLst>
          </p:cNvPr>
          <p:cNvCxnSpPr>
            <a:cxnSpLocks/>
            <a:endCxn id="205" idx="0"/>
          </p:cNvCxnSpPr>
          <p:nvPr/>
        </p:nvCxnSpPr>
        <p:spPr>
          <a:xfrm>
            <a:off x="5067537" y="2635959"/>
            <a:ext cx="858763" cy="1318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1" name="Straight Arrow Connector 150">
            <a:extLst>
              <a:ext uri="{FF2B5EF4-FFF2-40B4-BE49-F238E27FC236}">
                <a16:creationId xmlns:a16="http://schemas.microsoft.com/office/drawing/2014/main" id="{A95D7DB6-76A4-9B28-E329-167A2A725513}"/>
              </a:ext>
            </a:extLst>
          </p:cNvPr>
          <p:cNvCxnSpPr>
            <a:cxnSpLocks/>
            <a:stCxn id="168" idx="3"/>
            <a:endCxn id="211" idx="3"/>
          </p:cNvCxnSpPr>
          <p:nvPr/>
        </p:nvCxnSpPr>
        <p:spPr>
          <a:xfrm flipV="1">
            <a:off x="5154511" y="3224012"/>
            <a:ext cx="717171" cy="80846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2" name="Straight Arrow Connector 151">
            <a:extLst>
              <a:ext uri="{FF2B5EF4-FFF2-40B4-BE49-F238E27FC236}">
                <a16:creationId xmlns:a16="http://schemas.microsoft.com/office/drawing/2014/main" id="{D6115404-86C9-C6D7-E31A-652E5080C72C}"/>
              </a:ext>
            </a:extLst>
          </p:cNvPr>
          <p:cNvCxnSpPr>
            <a:cxnSpLocks/>
            <a:stCxn id="168" idx="3"/>
            <a:endCxn id="205" idx="2"/>
          </p:cNvCxnSpPr>
          <p:nvPr/>
        </p:nvCxnSpPr>
        <p:spPr>
          <a:xfrm flipV="1">
            <a:off x="5154511" y="4032037"/>
            <a:ext cx="694547" cy="4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94" name="Oval 193">
            <a:extLst>
              <a:ext uri="{FF2B5EF4-FFF2-40B4-BE49-F238E27FC236}">
                <a16:creationId xmlns:a16="http://schemas.microsoft.com/office/drawing/2014/main" id="{36FFA440-8762-537B-4B58-4CB90097C77C}"/>
              </a:ext>
            </a:extLst>
          </p:cNvPr>
          <p:cNvSpPr>
            <a:spLocks noChangeAspect="1"/>
          </p:cNvSpPr>
          <p:nvPr/>
        </p:nvSpPr>
        <p:spPr>
          <a:xfrm>
            <a:off x="8906075" y="346933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5AAD0E0E-ABF9-D10F-53FE-8FD3AC019520}"/>
              </a:ext>
            </a:extLst>
          </p:cNvPr>
          <p:cNvSpPr>
            <a:spLocks noChangeAspect="1"/>
          </p:cNvSpPr>
          <p:nvPr/>
        </p:nvSpPr>
        <p:spPr>
          <a:xfrm>
            <a:off x="8906075" y="354295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92BA043D-1FD2-1578-8A5F-3F209A286B8A}"/>
              </a:ext>
            </a:extLst>
          </p:cNvPr>
          <p:cNvSpPr>
            <a:spLocks noChangeAspect="1"/>
          </p:cNvSpPr>
          <p:nvPr/>
        </p:nvSpPr>
        <p:spPr>
          <a:xfrm>
            <a:off x="8906075" y="3616573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8" name="Oval 187">
                <a:extLst>
                  <a:ext uri="{FF2B5EF4-FFF2-40B4-BE49-F238E27FC236}">
                    <a16:creationId xmlns:a16="http://schemas.microsoft.com/office/drawing/2014/main" id="{5AAB57DC-FA44-0735-CA81-251C57CBCFA3}"/>
                  </a:ext>
                </a:extLst>
              </p:cNvPr>
              <p:cNvSpPr/>
              <p:nvPr/>
            </p:nvSpPr>
            <p:spPr>
              <a:xfrm>
                <a:off x="9063093" y="2359443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88" name="Oval 187">
                <a:extLst>
                  <a:ext uri="{FF2B5EF4-FFF2-40B4-BE49-F238E27FC236}">
                    <a16:creationId xmlns:a16="http://schemas.microsoft.com/office/drawing/2014/main" id="{5AAB57DC-FA44-0735-CA81-251C57CBCF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3093" y="2359443"/>
                <a:ext cx="477213" cy="477213"/>
              </a:xfrm>
              <a:prstGeom prst="ellipse">
                <a:avLst/>
              </a:prstGeom>
              <a:blipFill>
                <a:blip r:embed="rId4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9" name="Right Arrow 188">
            <a:extLst>
              <a:ext uri="{FF2B5EF4-FFF2-40B4-BE49-F238E27FC236}">
                <a16:creationId xmlns:a16="http://schemas.microsoft.com/office/drawing/2014/main" id="{FE95A08D-A4EF-76A4-2D76-DB71BCAB4588}"/>
              </a:ext>
            </a:extLst>
          </p:cNvPr>
          <p:cNvSpPr/>
          <p:nvPr/>
        </p:nvSpPr>
        <p:spPr>
          <a:xfrm>
            <a:off x="8824487" y="2555142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B6636323-3596-B7B2-ED53-8B0154A0D96F}"/>
              </a:ext>
            </a:extLst>
          </p:cNvPr>
          <p:cNvGrpSpPr/>
          <p:nvPr/>
        </p:nvGrpSpPr>
        <p:grpSpPr>
          <a:xfrm>
            <a:off x="8218595" y="2359443"/>
            <a:ext cx="631696" cy="477213"/>
            <a:chOff x="2884021" y="3090306"/>
            <a:chExt cx="631696" cy="477213"/>
          </a:xfrm>
        </p:grpSpPr>
        <p:sp>
          <p:nvSpPr>
            <p:cNvPr id="192" name="Oval 191">
              <a:extLst>
                <a:ext uri="{FF2B5EF4-FFF2-40B4-BE49-F238E27FC236}">
                  <a16:creationId xmlns:a16="http://schemas.microsoft.com/office/drawing/2014/main" id="{02F3F7C1-B9BE-D1CF-A74D-69560DE7D8F7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93" name="Oval 192">
                  <a:extLst>
                    <a:ext uri="{FF2B5EF4-FFF2-40B4-BE49-F238E27FC236}">
                      <a16:creationId xmlns:a16="http://schemas.microsoft.com/office/drawing/2014/main" id="{AD8156C5-3492-3112-17C1-DD11D2BA0435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93" name="Oval 192">
                  <a:extLst>
                    <a:ext uri="{FF2B5EF4-FFF2-40B4-BE49-F238E27FC236}">
                      <a16:creationId xmlns:a16="http://schemas.microsoft.com/office/drawing/2014/main" id="{AD8156C5-3492-3112-17C1-DD11D2BA043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5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7FEDF63D-9709-19C4-5DBE-37B1AA188E68}"/>
                  </a:ext>
                </a:extLst>
              </p:cNvPr>
              <p:cNvSpPr txBox="1"/>
              <p:nvPr/>
            </p:nvSpPr>
            <p:spPr>
              <a:xfrm>
                <a:off x="8891257" y="2407197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7FEDF63D-9709-19C4-5DBE-37B1AA188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1257" y="2407197"/>
                <a:ext cx="119455" cy="169277"/>
              </a:xfrm>
              <a:prstGeom prst="rect">
                <a:avLst/>
              </a:prstGeom>
              <a:blipFill>
                <a:blip r:embed="rId10"/>
                <a:stretch>
                  <a:fillRect l="-30000" r="-20000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2" name="Oval 181">
                <a:extLst>
                  <a:ext uri="{FF2B5EF4-FFF2-40B4-BE49-F238E27FC236}">
                    <a16:creationId xmlns:a16="http://schemas.microsoft.com/office/drawing/2014/main" id="{0E0A885D-9434-CBF4-324A-3C9DC9829380}"/>
                  </a:ext>
                </a:extLst>
              </p:cNvPr>
              <p:cNvSpPr/>
              <p:nvPr/>
            </p:nvSpPr>
            <p:spPr>
              <a:xfrm>
                <a:off x="9063093" y="2920160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82" name="Oval 181">
                <a:extLst>
                  <a:ext uri="{FF2B5EF4-FFF2-40B4-BE49-F238E27FC236}">
                    <a16:creationId xmlns:a16="http://schemas.microsoft.com/office/drawing/2014/main" id="{0E0A885D-9434-CBF4-324A-3C9DC982938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3093" y="2920160"/>
                <a:ext cx="477213" cy="477213"/>
              </a:xfrm>
              <a:prstGeom prst="ellipse">
                <a:avLst/>
              </a:prstGeom>
              <a:blipFill>
                <a:blip r:embed="rId5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3" name="Right Arrow 182">
            <a:extLst>
              <a:ext uri="{FF2B5EF4-FFF2-40B4-BE49-F238E27FC236}">
                <a16:creationId xmlns:a16="http://schemas.microsoft.com/office/drawing/2014/main" id="{AC672A1E-052D-593A-F05B-895B9E34EA70}"/>
              </a:ext>
            </a:extLst>
          </p:cNvPr>
          <p:cNvSpPr/>
          <p:nvPr/>
        </p:nvSpPr>
        <p:spPr>
          <a:xfrm>
            <a:off x="8824487" y="3115859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062AA8D2-3AA6-60A8-B45E-FB732ABBEF57}"/>
              </a:ext>
            </a:extLst>
          </p:cNvPr>
          <p:cNvGrpSpPr/>
          <p:nvPr/>
        </p:nvGrpSpPr>
        <p:grpSpPr>
          <a:xfrm>
            <a:off x="8218595" y="2920160"/>
            <a:ext cx="631696" cy="477213"/>
            <a:chOff x="2884021" y="3090306"/>
            <a:chExt cx="631696" cy="477213"/>
          </a:xfrm>
        </p:grpSpPr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DE523ACF-CA2C-035B-A1A8-74B34C8ECE4B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7" name="Oval 186">
                  <a:extLst>
                    <a:ext uri="{FF2B5EF4-FFF2-40B4-BE49-F238E27FC236}">
                      <a16:creationId xmlns:a16="http://schemas.microsoft.com/office/drawing/2014/main" id="{F93B5D57-E1C3-40FA-3ED2-BEDC13A614EC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87" name="Oval 186">
                  <a:extLst>
                    <a:ext uri="{FF2B5EF4-FFF2-40B4-BE49-F238E27FC236}">
                      <a16:creationId xmlns:a16="http://schemas.microsoft.com/office/drawing/2014/main" id="{F93B5D57-E1C3-40FA-3ED2-BEDC13A614E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5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id="{38212EF0-EBF5-48CA-1C8F-AC0E2AD5182D}"/>
                  </a:ext>
                </a:extLst>
              </p:cNvPr>
              <p:cNvSpPr txBox="1"/>
              <p:nvPr/>
            </p:nvSpPr>
            <p:spPr>
              <a:xfrm>
                <a:off x="8891257" y="2967914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id="{38212EF0-EBF5-48CA-1C8F-AC0E2AD518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1257" y="2967914"/>
                <a:ext cx="119455" cy="169277"/>
              </a:xfrm>
              <a:prstGeom prst="rect">
                <a:avLst/>
              </a:prstGeom>
              <a:blipFill>
                <a:blip r:embed="rId53"/>
                <a:stretch>
                  <a:fillRect l="-30000" r="-20000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6" name="Oval 175">
                <a:extLst>
                  <a:ext uri="{FF2B5EF4-FFF2-40B4-BE49-F238E27FC236}">
                    <a16:creationId xmlns:a16="http://schemas.microsoft.com/office/drawing/2014/main" id="{F3BB14D5-176C-EFDC-950D-0D3CC7E63C0D}"/>
                  </a:ext>
                </a:extLst>
              </p:cNvPr>
              <p:cNvSpPr/>
              <p:nvPr/>
            </p:nvSpPr>
            <p:spPr>
              <a:xfrm>
                <a:off x="9063093" y="378280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76" name="Oval 175">
                <a:extLst>
                  <a:ext uri="{FF2B5EF4-FFF2-40B4-BE49-F238E27FC236}">
                    <a16:creationId xmlns:a16="http://schemas.microsoft.com/office/drawing/2014/main" id="{F3BB14D5-176C-EFDC-950D-0D3CC7E63C0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3093" y="3782802"/>
                <a:ext cx="477213" cy="477213"/>
              </a:xfrm>
              <a:prstGeom prst="ellipse">
                <a:avLst/>
              </a:prstGeom>
              <a:blipFill>
                <a:blip r:embed="rId5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7" name="Right Arrow 176">
            <a:extLst>
              <a:ext uri="{FF2B5EF4-FFF2-40B4-BE49-F238E27FC236}">
                <a16:creationId xmlns:a16="http://schemas.microsoft.com/office/drawing/2014/main" id="{2E4463C4-876D-70F4-0954-9C9E0BFBA566}"/>
              </a:ext>
            </a:extLst>
          </p:cNvPr>
          <p:cNvSpPr/>
          <p:nvPr/>
        </p:nvSpPr>
        <p:spPr>
          <a:xfrm>
            <a:off x="8824487" y="397850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5C8AED5E-22D5-3B90-1572-4CA715DCB739}"/>
              </a:ext>
            </a:extLst>
          </p:cNvPr>
          <p:cNvGrpSpPr/>
          <p:nvPr/>
        </p:nvGrpSpPr>
        <p:grpSpPr>
          <a:xfrm>
            <a:off x="8218595" y="3782802"/>
            <a:ext cx="631696" cy="477213"/>
            <a:chOff x="2884021" y="3090306"/>
            <a:chExt cx="631696" cy="477213"/>
          </a:xfrm>
        </p:grpSpPr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47B1EEF-DF95-5963-52B9-F1500810F841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1" name="Oval 180">
                  <a:extLst>
                    <a:ext uri="{FF2B5EF4-FFF2-40B4-BE49-F238E27FC236}">
                      <a16:creationId xmlns:a16="http://schemas.microsoft.com/office/drawing/2014/main" id="{A50244AC-1390-E2DF-9D66-DBA00E6E25E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181" name="Oval 180">
                  <a:extLst>
                    <a:ext uri="{FF2B5EF4-FFF2-40B4-BE49-F238E27FC236}">
                      <a16:creationId xmlns:a16="http://schemas.microsoft.com/office/drawing/2014/main" id="{A50244AC-1390-E2DF-9D66-DBA00E6E25E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5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79" name="TextBox 178">
                <a:extLst>
                  <a:ext uri="{FF2B5EF4-FFF2-40B4-BE49-F238E27FC236}">
                    <a16:creationId xmlns:a16="http://schemas.microsoft.com/office/drawing/2014/main" id="{3CF41825-EDAD-C410-A220-760E437C4AFE}"/>
                  </a:ext>
                </a:extLst>
              </p:cNvPr>
              <p:cNvSpPr txBox="1"/>
              <p:nvPr/>
            </p:nvSpPr>
            <p:spPr>
              <a:xfrm>
                <a:off x="8891257" y="383055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179" name="TextBox 178">
                <a:extLst>
                  <a:ext uri="{FF2B5EF4-FFF2-40B4-BE49-F238E27FC236}">
                    <a16:creationId xmlns:a16="http://schemas.microsoft.com/office/drawing/2014/main" id="{3CF41825-EDAD-C410-A220-760E437C4A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1257" y="3830556"/>
                <a:ext cx="119455" cy="169277"/>
              </a:xfrm>
              <a:prstGeom prst="rect">
                <a:avLst/>
              </a:prstGeom>
              <a:blipFill>
                <a:blip r:embed="rId10"/>
                <a:stretch>
                  <a:fillRect l="-30000" r="-2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91C220D5-476D-950B-4E57-648B89D12567}"/>
              </a:ext>
            </a:extLst>
          </p:cNvPr>
          <p:cNvCxnSpPr>
            <a:cxnSpLocks/>
            <a:stCxn id="169" idx="3"/>
            <a:endCxn id="192" idx="2"/>
          </p:cNvCxnSpPr>
          <p:nvPr/>
        </p:nvCxnSpPr>
        <p:spPr>
          <a:xfrm>
            <a:off x="7553515" y="2596153"/>
            <a:ext cx="665080" cy="18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9118BA12-00CE-8F61-6EAB-6500D8EA4B6A}"/>
              </a:ext>
            </a:extLst>
          </p:cNvPr>
          <p:cNvCxnSpPr>
            <a:cxnSpLocks/>
            <a:stCxn id="169" idx="3"/>
            <a:endCxn id="186" idx="1"/>
          </p:cNvCxnSpPr>
          <p:nvPr/>
        </p:nvCxnSpPr>
        <p:spPr>
          <a:xfrm>
            <a:off x="7553515" y="2596153"/>
            <a:ext cx="687704" cy="5079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6" name="Straight Arrow Connector 155">
            <a:extLst>
              <a:ext uri="{FF2B5EF4-FFF2-40B4-BE49-F238E27FC236}">
                <a16:creationId xmlns:a16="http://schemas.microsoft.com/office/drawing/2014/main" id="{759FDFA0-3E76-1546-8C74-17EFAE0D4C33}"/>
              </a:ext>
            </a:extLst>
          </p:cNvPr>
          <p:cNvCxnSpPr>
            <a:cxnSpLocks/>
            <a:stCxn id="169" idx="3"/>
            <a:endCxn id="180" idx="0"/>
          </p:cNvCxnSpPr>
          <p:nvPr/>
        </p:nvCxnSpPr>
        <p:spPr>
          <a:xfrm>
            <a:off x="7553515" y="2596153"/>
            <a:ext cx="742322" cy="13480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C529997C-29A2-58AD-E00F-B7C8F3EA046C}"/>
              </a:ext>
            </a:extLst>
          </p:cNvPr>
          <p:cNvCxnSpPr>
            <a:cxnSpLocks/>
            <a:stCxn id="170" idx="3"/>
            <a:endCxn id="192" idx="3"/>
          </p:cNvCxnSpPr>
          <p:nvPr/>
        </p:nvCxnSpPr>
        <p:spPr>
          <a:xfrm flipV="1">
            <a:off x="7553515" y="2652667"/>
            <a:ext cx="687704" cy="5089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8" name="Straight Arrow Connector 157">
            <a:extLst>
              <a:ext uri="{FF2B5EF4-FFF2-40B4-BE49-F238E27FC236}">
                <a16:creationId xmlns:a16="http://schemas.microsoft.com/office/drawing/2014/main" id="{09767852-E2FE-2289-C714-1AD0E98490FB}"/>
              </a:ext>
            </a:extLst>
          </p:cNvPr>
          <p:cNvCxnSpPr>
            <a:cxnSpLocks/>
            <a:stCxn id="170" idx="3"/>
            <a:endCxn id="186" idx="2"/>
          </p:cNvCxnSpPr>
          <p:nvPr/>
        </p:nvCxnSpPr>
        <p:spPr>
          <a:xfrm flipV="1">
            <a:off x="7553515" y="3158767"/>
            <a:ext cx="665080" cy="28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DBC0A312-27B2-7C1C-816F-A0943E527E37}"/>
              </a:ext>
            </a:extLst>
          </p:cNvPr>
          <p:cNvCxnSpPr>
            <a:cxnSpLocks/>
            <a:stCxn id="170" idx="3"/>
            <a:endCxn id="180" idx="1"/>
          </p:cNvCxnSpPr>
          <p:nvPr/>
        </p:nvCxnSpPr>
        <p:spPr>
          <a:xfrm>
            <a:off x="7553515" y="3161637"/>
            <a:ext cx="687704" cy="8051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76044E9A-5A27-B75C-6775-9677494FFAA3}"/>
              </a:ext>
            </a:extLst>
          </p:cNvPr>
          <p:cNvCxnSpPr>
            <a:cxnSpLocks/>
            <a:stCxn id="171" idx="3"/>
            <a:endCxn id="180" idx="2"/>
          </p:cNvCxnSpPr>
          <p:nvPr/>
        </p:nvCxnSpPr>
        <p:spPr>
          <a:xfrm flipV="1">
            <a:off x="7553515" y="4021409"/>
            <a:ext cx="665080" cy="65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1" name="Straight Arrow Connector 160">
            <a:extLst>
              <a:ext uri="{FF2B5EF4-FFF2-40B4-BE49-F238E27FC236}">
                <a16:creationId xmlns:a16="http://schemas.microsoft.com/office/drawing/2014/main" id="{FDFA13B1-F173-4983-DBC5-30E592D08BD3}"/>
              </a:ext>
            </a:extLst>
          </p:cNvPr>
          <p:cNvCxnSpPr>
            <a:cxnSpLocks/>
            <a:stCxn id="171" idx="3"/>
            <a:endCxn id="186" idx="3"/>
          </p:cNvCxnSpPr>
          <p:nvPr/>
        </p:nvCxnSpPr>
        <p:spPr>
          <a:xfrm flipV="1">
            <a:off x="7553515" y="3213384"/>
            <a:ext cx="687704" cy="8145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2" name="Straight Arrow Connector 161">
            <a:extLst>
              <a:ext uri="{FF2B5EF4-FFF2-40B4-BE49-F238E27FC236}">
                <a16:creationId xmlns:a16="http://schemas.microsoft.com/office/drawing/2014/main" id="{24CB1A40-1EC7-4A7E-517B-C09E1C199B4E}"/>
              </a:ext>
            </a:extLst>
          </p:cNvPr>
          <p:cNvCxnSpPr>
            <a:cxnSpLocks/>
            <a:stCxn id="171" idx="3"/>
            <a:endCxn id="192" idx="4"/>
          </p:cNvCxnSpPr>
          <p:nvPr/>
        </p:nvCxnSpPr>
        <p:spPr>
          <a:xfrm flipV="1">
            <a:off x="7553515" y="2675291"/>
            <a:ext cx="742322" cy="13526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63D50E4E-FAD2-8F7C-B916-AEF552F17EBE}"/>
                  </a:ext>
                </a:extLst>
              </p:cNvPr>
              <p:cNvSpPr txBox="1"/>
              <p:nvPr/>
            </p:nvSpPr>
            <p:spPr>
              <a:xfrm>
                <a:off x="2900755" y="2304731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63D50E4E-FAD2-8F7C-B916-AEF552F17E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0755" y="2304731"/>
                <a:ext cx="603755" cy="320601"/>
              </a:xfrm>
              <a:prstGeom prst="rect">
                <a:avLst/>
              </a:prstGeom>
              <a:blipFill>
                <a:blip r:embed="rId56"/>
                <a:stretch>
                  <a:fillRect l="-8333" r="-8333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4" name="TextBox 163">
                <a:extLst>
                  <a:ext uri="{FF2B5EF4-FFF2-40B4-BE49-F238E27FC236}">
                    <a16:creationId xmlns:a16="http://schemas.microsoft.com/office/drawing/2014/main" id="{33CDA2ED-0EE4-7DA2-2CC2-8FB4A3952014}"/>
                  </a:ext>
                </a:extLst>
              </p:cNvPr>
              <p:cNvSpPr txBox="1"/>
              <p:nvPr/>
            </p:nvSpPr>
            <p:spPr>
              <a:xfrm>
                <a:off x="5289625" y="2249370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64" name="TextBox 163">
                <a:extLst>
                  <a:ext uri="{FF2B5EF4-FFF2-40B4-BE49-F238E27FC236}">
                    <a16:creationId xmlns:a16="http://schemas.microsoft.com/office/drawing/2014/main" id="{33CDA2ED-0EE4-7DA2-2CC2-8FB4A39520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625" y="2249370"/>
                <a:ext cx="603755" cy="320601"/>
              </a:xfrm>
              <a:prstGeom prst="rect">
                <a:avLst/>
              </a:prstGeom>
              <a:blipFill>
                <a:blip r:embed="rId57"/>
                <a:stretch>
                  <a:fillRect l="-8163" r="-6122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58A4A9A4-44EA-E805-6063-68FB6C44FCBA}"/>
                  </a:ext>
                </a:extLst>
              </p:cNvPr>
              <p:cNvSpPr txBox="1"/>
              <p:nvPr/>
            </p:nvSpPr>
            <p:spPr>
              <a:xfrm>
                <a:off x="7541335" y="2249370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58A4A9A4-44EA-E805-6063-68FB6C44FC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1335" y="2249370"/>
                <a:ext cx="603755" cy="320601"/>
              </a:xfrm>
              <a:prstGeom prst="rect">
                <a:avLst/>
              </a:prstGeom>
              <a:blipFill>
                <a:blip r:embed="rId58"/>
                <a:stretch>
                  <a:fillRect l="-6122" r="-6122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6" name="Rounded Rectangle 165">
            <a:extLst>
              <a:ext uri="{FF2B5EF4-FFF2-40B4-BE49-F238E27FC236}">
                <a16:creationId xmlns:a16="http://schemas.microsoft.com/office/drawing/2014/main" id="{40649822-D88D-5500-EB1E-DA3782C96A17}"/>
              </a:ext>
            </a:extLst>
          </p:cNvPr>
          <p:cNvSpPr/>
          <p:nvPr/>
        </p:nvSpPr>
        <p:spPr>
          <a:xfrm>
            <a:off x="4723719" y="2420246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67" name="Rounded Rectangle 166">
            <a:extLst>
              <a:ext uri="{FF2B5EF4-FFF2-40B4-BE49-F238E27FC236}">
                <a16:creationId xmlns:a16="http://schemas.microsoft.com/office/drawing/2014/main" id="{978AE1DD-240B-5DDB-1ED1-955B9F89E68A}"/>
              </a:ext>
            </a:extLst>
          </p:cNvPr>
          <p:cNvSpPr/>
          <p:nvPr/>
        </p:nvSpPr>
        <p:spPr>
          <a:xfrm>
            <a:off x="4731031" y="2968544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68" name="Rounded Rectangle 167">
            <a:extLst>
              <a:ext uri="{FF2B5EF4-FFF2-40B4-BE49-F238E27FC236}">
                <a16:creationId xmlns:a16="http://schemas.microsoft.com/office/drawing/2014/main" id="{3467CD7B-5B7C-0A1E-FACD-8513151551CA}"/>
              </a:ext>
            </a:extLst>
          </p:cNvPr>
          <p:cNvSpPr/>
          <p:nvPr/>
        </p:nvSpPr>
        <p:spPr>
          <a:xfrm>
            <a:off x="4731031" y="3856567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69" name="Rounded Rectangle 168">
            <a:extLst>
              <a:ext uri="{FF2B5EF4-FFF2-40B4-BE49-F238E27FC236}">
                <a16:creationId xmlns:a16="http://schemas.microsoft.com/office/drawing/2014/main" id="{3EB07603-0444-2BA9-AA48-BE525F3A4513}"/>
              </a:ext>
            </a:extLst>
          </p:cNvPr>
          <p:cNvSpPr/>
          <p:nvPr/>
        </p:nvSpPr>
        <p:spPr>
          <a:xfrm>
            <a:off x="7130035" y="2420246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70" name="Rounded Rectangle 169">
            <a:extLst>
              <a:ext uri="{FF2B5EF4-FFF2-40B4-BE49-F238E27FC236}">
                <a16:creationId xmlns:a16="http://schemas.microsoft.com/office/drawing/2014/main" id="{8733FF01-9F9C-7A79-CDDA-3DF7EE03DBDA}"/>
              </a:ext>
            </a:extLst>
          </p:cNvPr>
          <p:cNvSpPr/>
          <p:nvPr/>
        </p:nvSpPr>
        <p:spPr>
          <a:xfrm>
            <a:off x="7130035" y="2985730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171" name="Rounded Rectangle 170">
            <a:extLst>
              <a:ext uri="{FF2B5EF4-FFF2-40B4-BE49-F238E27FC236}">
                <a16:creationId xmlns:a16="http://schemas.microsoft.com/office/drawing/2014/main" id="{BC850112-D2B2-AA05-ED5C-6807B2612C2F}"/>
              </a:ext>
            </a:extLst>
          </p:cNvPr>
          <p:cNvSpPr/>
          <p:nvPr/>
        </p:nvSpPr>
        <p:spPr>
          <a:xfrm>
            <a:off x="7130035" y="3852004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94A94EF0-AC6B-3601-E89B-0AA5B82BBF06}"/>
              </a:ext>
            </a:extLst>
          </p:cNvPr>
          <p:cNvSpPr/>
          <p:nvPr/>
        </p:nvSpPr>
        <p:spPr>
          <a:xfrm>
            <a:off x="2551252" y="2472488"/>
            <a:ext cx="7531768" cy="2261937"/>
          </a:xfrm>
          <a:prstGeom prst="rect">
            <a:avLst/>
          </a:prstGeom>
          <a:solidFill>
            <a:schemeClr val="lt1">
              <a:alpha val="87973"/>
            </a:schemeClr>
          </a:solidFill>
          <a:ln>
            <a:solidFill>
              <a:schemeClr val="dk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72" name="Oval 371">
                <a:extLst>
                  <a:ext uri="{FF2B5EF4-FFF2-40B4-BE49-F238E27FC236}">
                    <a16:creationId xmlns:a16="http://schemas.microsoft.com/office/drawing/2014/main" id="{56238557-6CC2-A104-604A-392F8076FE58}"/>
                  </a:ext>
                </a:extLst>
              </p:cNvPr>
              <p:cNvSpPr/>
              <p:nvPr/>
            </p:nvSpPr>
            <p:spPr>
              <a:xfrm>
                <a:off x="2756905" y="2929038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372" name="Oval 371">
                <a:extLst>
                  <a:ext uri="{FF2B5EF4-FFF2-40B4-BE49-F238E27FC236}">
                    <a16:creationId xmlns:a16="http://schemas.microsoft.com/office/drawing/2014/main" id="{56238557-6CC2-A104-604A-392F8076FE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905" y="2929038"/>
                <a:ext cx="324888" cy="324888"/>
              </a:xfrm>
              <a:prstGeom prst="ellipse">
                <a:avLst/>
              </a:prstGeom>
              <a:blipFill>
                <a:blip r:embed="rId59"/>
                <a:stretch>
                  <a:fillRect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73" name="Oval 372">
                <a:extLst>
                  <a:ext uri="{FF2B5EF4-FFF2-40B4-BE49-F238E27FC236}">
                    <a16:creationId xmlns:a16="http://schemas.microsoft.com/office/drawing/2014/main" id="{A838BF20-0F70-C360-6B68-D70228352055}"/>
                  </a:ext>
                </a:extLst>
              </p:cNvPr>
              <p:cNvSpPr/>
              <p:nvPr/>
            </p:nvSpPr>
            <p:spPr>
              <a:xfrm>
                <a:off x="2756905" y="3330147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373" name="Oval 372">
                <a:extLst>
                  <a:ext uri="{FF2B5EF4-FFF2-40B4-BE49-F238E27FC236}">
                    <a16:creationId xmlns:a16="http://schemas.microsoft.com/office/drawing/2014/main" id="{A838BF20-0F70-C360-6B68-D702283520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905" y="3330147"/>
                <a:ext cx="324888" cy="324888"/>
              </a:xfrm>
              <a:prstGeom prst="ellipse">
                <a:avLst/>
              </a:prstGeom>
              <a:blipFill>
                <a:blip r:embed="rId60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74" name="Oval 373">
                <a:extLst>
                  <a:ext uri="{FF2B5EF4-FFF2-40B4-BE49-F238E27FC236}">
                    <a16:creationId xmlns:a16="http://schemas.microsoft.com/office/drawing/2014/main" id="{FDD9011E-78DA-9C9F-299E-23E08D46E464}"/>
                  </a:ext>
                </a:extLst>
              </p:cNvPr>
              <p:cNvSpPr/>
              <p:nvPr/>
            </p:nvSpPr>
            <p:spPr>
              <a:xfrm>
                <a:off x="2756905" y="3984428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374" name="Oval 373">
                <a:extLst>
                  <a:ext uri="{FF2B5EF4-FFF2-40B4-BE49-F238E27FC236}">
                    <a16:creationId xmlns:a16="http://schemas.microsoft.com/office/drawing/2014/main" id="{FDD9011E-78DA-9C9F-299E-23E08D46E4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905" y="3984428"/>
                <a:ext cx="324888" cy="324888"/>
              </a:xfrm>
              <a:prstGeom prst="ellipse">
                <a:avLst/>
              </a:prstGeom>
              <a:blipFill>
                <a:blip r:embed="rId61"/>
                <a:stretch>
                  <a:fillRect l="-7143" r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6" name="Oval 375">
            <a:extLst>
              <a:ext uri="{FF2B5EF4-FFF2-40B4-BE49-F238E27FC236}">
                <a16:creationId xmlns:a16="http://schemas.microsoft.com/office/drawing/2014/main" id="{681607C8-CE6C-9790-2E22-77FECA45ACE1}"/>
              </a:ext>
            </a:extLst>
          </p:cNvPr>
          <p:cNvSpPr>
            <a:spLocks noChangeAspect="1"/>
          </p:cNvSpPr>
          <p:nvPr/>
        </p:nvSpPr>
        <p:spPr>
          <a:xfrm>
            <a:off x="2904491" y="3731256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377" name="Oval 376">
            <a:extLst>
              <a:ext uri="{FF2B5EF4-FFF2-40B4-BE49-F238E27FC236}">
                <a16:creationId xmlns:a16="http://schemas.microsoft.com/office/drawing/2014/main" id="{C1AF6E30-CCA3-A2FA-29EF-998C89F81A74}"/>
              </a:ext>
            </a:extLst>
          </p:cNvPr>
          <p:cNvSpPr>
            <a:spLocks noChangeAspect="1"/>
          </p:cNvSpPr>
          <p:nvPr/>
        </p:nvSpPr>
        <p:spPr>
          <a:xfrm>
            <a:off x="2904491" y="3804874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378" name="Oval 377">
            <a:extLst>
              <a:ext uri="{FF2B5EF4-FFF2-40B4-BE49-F238E27FC236}">
                <a16:creationId xmlns:a16="http://schemas.microsoft.com/office/drawing/2014/main" id="{77AD5E1C-D962-7591-CD2F-22F09E43E927}"/>
              </a:ext>
            </a:extLst>
          </p:cNvPr>
          <p:cNvSpPr>
            <a:spLocks noChangeAspect="1"/>
          </p:cNvSpPr>
          <p:nvPr/>
        </p:nvSpPr>
        <p:spPr>
          <a:xfrm>
            <a:off x="2904491" y="3878492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369" name="Oval 368">
            <a:extLst>
              <a:ext uri="{FF2B5EF4-FFF2-40B4-BE49-F238E27FC236}">
                <a16:creationId xmlns:a16="http://schemas.microsoft.com/office/drawing/2014/main" id="{ED58E992-695E-04A9-91FE-B236A0583116}"/>
              </a:ext>
            </a:extLst>
          </p:cNvPr>
          <p:cNvSpPr>
            <a:spLocks noChangeAspect="1"/>
          </p:cNvSpPr>
          <p:nvPr/>
        </p:nvSpPr>
        <p:spPr>
          <a:xfrm>
            <a:off x="4471354" y="3803213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70" name="Oval 369">
            <a:extLst>
              <a:ext uri="{FF2B5EF4-FFF2-40B4-BE49-F238E27FC236}">
                <a16:creationId xmlns:a16="http://schemas.microsoft.com/office/drawing/2014/main" id="{B877F301-F4B7-5635-CF69-C630A1D9E22F}"/>
              </a:ext>
            </a:extLst>
          </p:cNvPr>
          <p:cNvSpPr>
            <a:spLocks noChangeAspect="1"/>
          </p:cNvSpPr>
          <p:nvPr/>
        </p:nvSpPr>
        <p:spPr>
          <a:xfrm>
            <a:off x="4471354" y="3876831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71" name="Oval 370">
            <a:extLst>
              <a:ext uri="{FF2B5EF4-FFF2-40B4-BE49-F238E27FC236}">
                <a16:creationId xmlns:a16="http://schemas.microsoft.com/office/drawing/2014/main" id="{06C4E597-7D7F-6497-5756-14CFDB8B49BB}"/>
              </a:ext>
            </a:extLst>
          </p:cNvPr>
          <p:cNvSpPr>
            <a:spLocks noChangeAspect="1"/>
          </p:cNvSpPr>
          <p:nvPr/>
        </p:nvSpPr>
        <p:spPr>
          <a:xfrm>
            <a:off x="4471354" y="395044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63" name="Oval 362">
                <a:extLst>
                  <a:ext uri="{FF2B5EF4-FFF2-40B4-BE49-F238E27FC236}">
                    <a16:creationId xmlns:a16="http://schemas.microsoft.com/office/drawing/2014/main" id="{4F05241D-2B50-B8DB-A127-31E0928A8F27}"/>
                  </a:ext>
                </a:extLst>
              </p:cNvPr>
              <p:cNvSpPr/>
              <p:nvPr/>
            </p:nvSpPr>
            <p:spPr>
              <a:xfrm>
                <a:off x="4628372" y="269331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63" name="Oval 362">
                <a:extLst>
                  <a:ext uri="{FF2B5EF4-FFF2-40B4-BE49-F238E27FC236}">
                    <a16:creationId xmlns:a16="http://schemas.microsoft.com/office/drawing/2014/main" id="{4F05241D-2B50-B8DB-A127-31E0928A8F2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8372" y="2693319"/>
                <a:ext cx="477213" cy="477213"/>
              </a:xfrm>
              <a:prstGeom prst="ellipse">
                <a:avLst/>
              </a:prstGeom>
              <a:blipFill>
                <a:blip r:embed="rId6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4" name="Right Arrow 363">
            <a:extLst>
              <a:ext uri="{FF2B5EF4-FFF2-40B4-BE49-F238E27FC236}">
                <a16:creationId xmlns:a16="http://schemas.microsoft.com/office/drawing/2014/main" id="{9B1DA221-850C-62BE-3CB7-97397D4B334D}"/>
              </a:ext>
            </a:extLst>
          </p:cNvPr>
          <p:cNvSpPr/>
          <p:nvPr/>
        </p:nvSpPr>
        <p:spPr>
          <a:xfrm>
            <a:off x="4389766" y="2889018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65" name="Group 364">
            <a:extLst>
              <a:ext uri="{FF2B5EF4-FFF2-40B4-BE49-F238E27FC236}">
                <a16:creationId xmlns:a16="http://schemas.microsoft.com/office/drawing/2014/main" id="{2177A836-9818-5CF2-9E69-E46AD6D04D10}"/>
              </a:ext>
            </a:extLst>
          </p:cNvPr>
          <p:cNvGrpSpPr/>
          <p:nvPr/>
        </p:nvGrpSpPr>
        <p:grpSpPr>
          <a:xfrm>
            <a:off x="3783874" y="2693319"/>
            <a:ext cx="631696" cy="477213"/>
            <a:chOff x="2884021" y="3090306"/>
            <a:chExt cx="631696" cy="477213"/>
          </a:xfrm>
        </p:grpSpPr>
        <p:sp>
          <p:nvSpPr>
            <p:cNvPr id="367" name="Oval 366">
              <a:extLst>
                <a:ext uri="{FF2B5EF4-FFF2-40B4-BE49-F238E27FC236}">
                  <a16:creationId xmlns:a16="http://schemas.microsoft.com/office/drawing/2014/main" id="{C0084DEE-3305-A0CD-8601-37C26C8245F5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68" name="Oval 367">
                  <a:extLst>
                    <a:ext uri="{FF2B5EF4-FFF2-40B4-BE49-F238E27FC236}">
                      <a16:creationId xmlns:a16="http://schemas.microsoft.com/office/drawing/2014/main" id="{D2BFC755-3D52-F46C-0228-DB867B8B7478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68" name="Oval 367">
                  <a:extLst>
                    <a:ext uri="{FF2B5EF4-FFF2-40B4-BE49-F238E27FC236}">
                      <a16:creationId xmlns:a16="http://schemas.microsoft.com/office/drawing/2014/main" id="{D2BFC755-3D52-F46C-0228-DB867B8B747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6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66" name="TextBox 365">
                <a:extLst>
                  <a:ext uri="{FF2B5EF4-FFF2-40B4-BE49-F238E27FC236}">
                    <a16:creationId xmlns:a16="http://schemas.microsoft.com/office/drawing/2014/main" id="{5EC33030-8ACC-9BEC-C624-DB2572B5B0C1}"/>
                  </a:ext>
                </a:extLst>
              </p:cNvPr>
              <p:cNvSpPr txBox="1"/>
              <p:nvPr/>
            </p:nvSpPr>
            <p:spPr>
              <a:xfrm>
                <a:off x="4456536" y="2741073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66" name="TextBox 365">
                <a:extLst>
                  <a:ext uri="{FF2B5EF4-FFF2-40B4-BE49-F238E27FC236}">
                    <a16:creationId xmlns:a16="http://schemas.microsoft.com/office/drawing/2014/main" id="{5EC33030-8ACC-9BEC-C624-DB2572B5B0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6536" y="2741073"/>
                <a:ext cx="119455" cy="169277"/>
              </a:xfrm>
              <a:prstGeom prst="rect">
                <a:avLst/>
              </a:prstGeom>
              <a:blipFill>
                <a:blip r:embed="rId64"/>
                <a:stretch>
                  <a:fillRect l="-18182" r="-18182" b="-15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7" name="Oval 356">
                <a:extLst>
                  <a:ext uri="{FF2B5EF4-FFF2-40B4-BE49-F238E27FC236}">
                    <a16:creationId xmlns:a16="http://schemas.microsoft.com/office/drawing/2014/main" id="{6D53F244-C724-BF66-76B1-A9A5B7E1D7FC}"/>
                  </a:ext>
                </a:extLst>
              </p:cNvPr>
              <p:cNvSpPr/>
              <p:nvPr/>
            </p:nvSpPr>
            <p:spPr>
              <a:xfrm>
                <a:off x="4628372" y="325403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57" name="Oval 356">
                <a:extLst>
                  <a:ext uri="{FF2B5EF4-FFF2-40B4-BE49-F238E27FC236}">
                    <a16:creationId xmlns:a16="http://schemas.microsoft.com/office/drawing/2014/main" id="{6D53F244-C724-BF66-76B1-A9A5B7E1D7F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8372" y="3254036"/>
                <a:ext cx="477213" cy="477213"/>
              </a:xfrm>
              <a:prstGeom prst="ellipse">
                <a:avLst/>
              </a:prstGeom>
              <a:blipFill>
                <a:blip r:embed="rId6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8" name="Right Arrow 357">
            <a:extLst>
              <a:ext uri="{FF2B5EF4-FFF2-40B4-BE49-F238E27FC236}">
                <a16:creationId xmlns:a16="http://schemas.microsoft.com/office/drawing/2014/main" id="{899F3F2C-C1A2-96DC-4A00-783739AC047E}"/>
              </a:ext>
            </a:extLst>
          </p:cNvPr>
          <p:cNvSpPr/>
          <p:nvPr/>
        </p:nvSpPr>
        <p:spPr>
          <a:xfrm>
            <a:off x="4389766" y="3449735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59" name="Group 358">
            <a:extLst>
              <a:ext uri="{FF2B5EF4-FFF2-40B4-BE49-F238E27FC236}">
                <a16:creationId xmlns:a16="http://schemas.microsoft.com/office/drawing/2014/main" id="{02901DCC-F06E-A5F7-0ED0-F118692F4B1B}"/>
              </a:ext>
            </a:extLst>
          </p:cNvPr>
          <p:cNvGrpSpPr/>
          <p:nvPr/>
        </p:nvGrpSpPr>
        <p:grpSpPr>
          <a:xfrm>
            <a:off x="3783874" y="3254036"/>
            <a:ext cx="631696" cy="477213"/>
            <a:chOff x="2884021" y="3090306"/>
            <a:chExt cx="631696" cy="477213"/>
          </a:xfrm>
        </p:grpSpPr>
        <p:sp>
          <p:nvSpPr>
            <p:cNvPr id="361" name="Oval 360">
              <a:extLst>
                <a:ext uri="{FF2B5EF4-FFF2-40B4-BE49-F238E27FC236}">
                  <a16:creationId xmlns:a16="http://schemas.microsoft.com/office/drawing/2014/main" id="{15766187-8F3E-6AB4-30E3-AFD7E3F764D9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62" name="Oval 361">
                  <a:extLst>
                    <a:ext uri="{FF2B5EF4-FFF2-40B4-BE49-F238E27FC236}">
                      <a16:creationId xmlns:a16="http://schemas.microsoft.com/office/drawing/2014/main" id="{221EDA27-C7DA-2BF4-F485-0A1515C9850B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62" name="Oval 361">
                  <a:extLst>
                    <a:ext uri="{FF2B5EF4-FFF2-40B4-BE49-F238E27FC236}">
                      <a16:creationId xmlns:a16="http://schemas.microsoft.com/office/drawing/2014/main" id="{221EDA27-C7DA-2BF4-F485-0A1515C9850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6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60" name="TextBox 359">
                <a:extLst>
                  <a:ext uri="{FF2B5EF4-FFF2-40B4-BE49-F238E27FC236}">
                    <a16:creationId xmlns:a16="http://schemas.microsoft.com/office/drawing/2014/main" id="{75081340-4177-5117-E9C1-8C1611DC6525}"/>
                  </a:ext>
                </a:extLst>
              </p:cNvPr>
              <p:cNvSpPr txBox="1"/>
              <p:nvPr/>
            </p:nvSpPr>
            <p:spPr>
              <a:xfrm>
                <a:off x="4456536" y="3301790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60" name="TextBox 359">
                <a:extLst>
                  <a:ext uri="{FF2B5EF4-FFF2-40B4-BE49-F238E27FC236}">
                    <a16:creationId xmlns:a16="http://schemas.microsoft.com/office/drawing/2014/main" id="{75081340-4177-5117-E9C1-8C1611DC65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6536" y="3301790"/>
                <a:ext cx="119455" cy="169277"/>
              </a:xfrm>
              <a:prstGeom prst="rect">
                <a:avLst/>
              </a:prstGeom>
              <a:blipFill>
                <a:blip r:embed="rId67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1" name="Oval 350">
                <a:extLst>
                  <a:ext uri="{FF2B5EF4-FFF2-40B4-BE49-F238E27FC236}">
                    <a16:creationId xmlns:a16="http://schemas.microsoft.com/office/drawing/2014/main" id="{BF5C500F-6A1D-7CF7-D47A-B0720223A320}"/>
                  </a:ext>
                </a:extLst>
              </p:cNvPr>
              <p:cNvSpPr/>
              <p:nvPr/>
            </p:nvSpPr>
            <p:spPr>
              <a:xfrm>
                <a:off x="4628372" y="411667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51" name="Oval 350">
                <a:extLst>
                  <a:ext uri="{FF2B5EF4-FFF2-40B4-BE49-F238E27FC236}">
                    <a16:creationId xmlns:a16="http://schemas.microsoft.com/office/drawing/2014/main" id="{BF5C500F-6A1D-7CF7-D47A-B0720223A3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8372" y="4116678"/>
                <a:ext cx="477213" cy="477213"/>
              </a:xfrm>
              <a:prstGeom prst="ellipse">
                <a:avLst/>
              </a:prstGeom>
              <a:blipFill>
                <a:blip r:embed="rId68"/>
                <a:stretch>
                  <a:fillRect r="-24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2" name="Right Arrow 351">
            <a:extLst>
              <a:ext uri="{FF2B5EF4-FFF2-40B4-BE49-F238E27FC236}">
                <a16:creationId xmlns:a16="http://schemas.microsoft.com/office/drawing/2014/main" id="{F853B48E-C96C-A8AB-D85F-22FD8C729732}"/>
              </a:ext>
            </a:extLst>
          </p:cNvPr>
          <p:cNvSpPr/>
          <p:nvPr/>
        </p:nvSpPr>
        <p:spPr>
          <a:xfrm>
            <a:off x="4389766" y="4312377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53" name="Group 352">
            <a:extLst>
              <a:ext uri="{FF2B5EF4-FFF2-40B4-BE49-F238E27FC236}">
                <a16:creationId xmlns:a16="http://schemas.microsoft.com/office/drawing/2014/main" id="{E6801071-D35A-420C-EADA-FD26DCB96F06}"/>
              </a:ext>
            </a:extLst>
          </p:cNvPr>
          <p:cNvGrpSpPr/>
          <p:nvPr/>
        </p:nvGrpSpPr>
        <p:grpSpPr>
          <a:xfrm>
            <a:off x="3783874" y="4116678"/>
            <a:ext cx="631696" cy="477213"/>
            <a:chOff x="2884021" y="3090306"/>
            <a:chExt cx="631696" cy="477213"/>
          </a:xfrm>
        </p:grpSpPr>
        <p:sp>
          <p:nvSpPr>
            <p:cNvPr id="355" name="Oval 354">
              <a:extLst>
                <a:ext uri="{FF2B5EF4-FFF2-40B4-BE49-F238E27FC236}">
                  <a16:creationId xmlns:a16="http://schemas.microsoft.com/office/drawing/2014/main" id="{0A86B1EA-1EA5-C9A3-1FE5-12A90BE35F70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56" name="Oval 355">
                  <a:extLst>
                    <a:ext uri="{FF2B5EF4-FFF2-40B4-BE49-F238E27FC236}">
                      <a16:creationId xmlns:a16="http://schemas.microsoft.com/office/drawing/2014/main" id="{26193B00-7F83-5F65-F722-C0A911BAE0AA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56" name="Oval 355">
                  <a:extLst>
                    <a:ext uri="{FF2B5EF4-FFF2-40B4-BE49-F238E27FC236}">
                      <a16:creationId xmlns:a16="http://schemas.microsoft.com/office/drawing/2014/main" id="{26193B00-7F83-5F65-F722-C0A911BAE0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69"/>
                  <a:stretch>
                    <a:fillRect l="-2564" r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54" name="TextBox 353">
                <a:extLst>
                  <a:ext uri="{FF2B5EF4-FFF2-40B4-BE49-F238E27FC236}">
                    <a16:creationId xmlns:a16="http://schemas.microsoft.com/office/drawing/2014/main" id="{CBD4C633-32D4-DEC6-3178-3725D36F1B30}"/>
                  </a:ext>
                </a:extLst>
              </p:cNvPr>
              <p:cNvSpPr txBox="1"/>
              <p:nvPr/>
            </p:nvSpPr>
            <p:spPr>
              <a:xfrm>
                <a:off x="4456536" y="4164432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54" name="TextBox 353">
                <a:extLst>
                  <a:ext uri="{FF2B5EF4-FFF2-40B4-BE49-F238E27FC236}">
                    <a16:creationId xmlns:a16="http://schemas.microsoft.com/office/drawing/2014/main" id="{CBD4C633-32D4-DEC6-3178-3725D36F1B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6536" y="4164432"/>
                <a:ext cx="119455" cy="169277"/>
              </a:xfrm>
              <a:prstGeom prst="rect">
                <a:avLst/>
              </a:prstGeom>
              <a:blipFill>
                <a:blip r:embed="rId70"/>
                <a:stretch>
                  <a:fillRect l="-18182" r="-18182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4" name="Oval 343">
            <a:extLst>
              <a:ext uri="{FF2B5EF4-FFF2-40B4-BE49-F238E27FC236}">
                <a16:creationId xmlns:a16="http://schemas.microsoft.com/office/drawing/2014/main" id="{6ADFBEC0-BAA7-E341-5CF3-D7F9440A83C7}"/>
              </a:ext>
            </a:extLst>
          </p:cNvPr>
          <p:cNvSpPr>
            <a:spLocks noChangeAspect="1"/>
          </p:cNvSpPr>
          <p:nvPr/>
        </p:nvSpPr>
        <p:spPr>
          <a:xfrm>
            <a:off x="6903780" y="3813841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45" name="Oval 344">
            <a:extLst>
              <a:ext uri="{FF2B5EF4-FFF2-40B4-BE49-F238E27FC236}">
                <a16:creationId xmlns:a16="http://schemas.microsoft.com/office/drawing/2014/main" id="{6EF0EF1C-0057-73D4-FDE1-331F07A9B415}"/>
              </a:ext>
            </a:extLst>
          </p:cNvPr>
          <p:cNvSpPr>
            <a:spLocks noChangeAspect="1"/>
          </p:cNvSpPr>
          <p:nvPr/>
        </p:nvSpPr>
        <p:spPr>
          <a:xfrm>
            <a:off x="6903780" y="388745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46" name="Oval 345">
            <a:extLst>
              <a:ext uri="{FF2B5EF4-FFF2-40B4-BE49-F238E27FC236}">
                <a16:creationId xmlns:a16="http://schemas.microsoft.com/office/drawing/2014/main" id="{85344683-8F82-0BCE-9F35-00C9919AF5A1}"/>
              </a:ext>
            </a:extLst>
          </p:cNvPr>
          <p:cNvSpPr>
            <a:spLocks noChangeAspect="1"/>
          </p:cNvSpPr>
          <p:nvPr/>
        </p:nvSpPr>
        <p:spPr>
          <a:xfrm>
            <a:off x="6903780" y="396107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8" name="Oval 337">
                <a:extLst>
                  <a:ext uri="{FF2B5EF4-FFF2-40B4-BE49-F238E27FC236}">
                    <a16:creationId xmlns:a16="http://schemas.microsoft.com/office/drawing/2014/main" id="{60370AB6-0948-1F6E-DC8C-D7EC10A196F5}"/>
                  </a:ext>
                </a:extLst>
              </p:cNvPr>
              <p:cNvSpPr/>
              <p:nvPr/>
            </p:nvSpPr>
            <p:spPr>
              <a:xfrm>
                <a:off x="7060798" y="2703947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38" name="Oval 337">
                <a:extLst>
                  <a:ext uri="{FF2B5EF4-FFF2-40B4-BE49-F238E27FC236}">
                    <a16:creationId xmlns:a16="http://schemas.microsoft.com/office/drawing/2014/main" id="{60370AB6-0948-1F6E-DC8C-D7EC10A196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0798" y="2703947"/>
                <a:ext cx="477213" cy="477213"/>
              </a:xfrm>
              <a:prstGeom prst="ellipse">
                <a:avLst/>
              </a:prstGeom>
              <a:blipFill>
                <a:blip r:embed="rId7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9" name="Right Arrow 338">
            <a:extLst>
              <a:ext uri="{FF2B5EF4-FFF2-40B4-BE49-F238E27FC236}">
                <a16:creationId xmlns:a16="http://schemas.microsoft.com/office/drawing/2014/main" id="{1107044E-7F7B-0083-40FF-8F60F8CC0309}"/>
              </a:ext>
            </a:extLst>
          </p:cNvPr>
          <p:cNvSpPr/>
          <p:nvPr/>
        </p:nvSpPr>
        <p:spPr>
          <a:xfrm>
            <a:off x="6822192" y="2899646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40" name="Group 339">
            <a:extLst>
              <a:ext uri="{FF2B5EF4-FFF2-40B4-BE49-F238E27FC236}">
                <a16:creationId xmlns:a16="http://schemas.microsoft.com/office/drawing/2014/main" id="{FE8E226B-9945-7963-D6DF-115C7E39D1E8}"/>
              </a:ext>
            </a:extLst>
          </p:cNvPr>
          <p:cNvGrpSpPr/>
          <p:nvPr/>
        </p:nvGrpSpPr>
        <p:grpSpPr>
          <a:xfrm>
            <a:off x="6216300" y="2703947"/>
            <a:ext cx="631696" cy="477213"/>
            <a:chOff x="2884021" y="3090306"/>
            <a:chExt cx="631696" cy="477213"/>
          </a:xfrm>
        </p:grpSpPr>
        <p:sp>
          <p:nvSpPr>
            <p:cNvPr id="342" name="Oval 341">
              <a:extLst>
                <a:ext uri="{FF2B5EF4-FFF2-40B4-BE49-F238E27FC236}">
                  <a16:creationId xmlns:a16="http://schemas.microsoft.com/office/drawing/2014/main" id="{891695FF-4740-CAC2-BED3-8FF17318EEC6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43" name="Oval 342">
                  <a:extLst>
                    <a:ext uri="{FF2B5EF4-FFF2-40B4-BE49-F238E27FC236}">
                      <a16:creationId xmlns:a16="http://schemas.microsoft.com/office/drawing/2014/main" id="{BDF1B861-5A77-1832-083F-EEBEA5A698B0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43" name="Oval 342">
                  <a:extLst>
                    <a:ext uri="{FF2B5EF4-FFF2-40B4-BE49-F238E27FC236}">
                      <a16:creationId xmlns:a16="http://schemas.microsoft.com/office/drawing/2014/main" id="{BDF1B861-5A77-1832-083F-EEBEA5A698B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7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41" name="TextBox 340">
                <a:extLst>
                  <a:ext uri="{FF2B5EF4-FFF2-40B4-BE49-F238E27FC236}">
                    <a16:creationId xmlns:a16="http://schemas.microsoft.com/office/drawing/2014/main" id="{3D4E5962-D1AB-4B9B-2F54-7A8F617C5B44}"/>
                  </a:ext>
                </a:extLst>
              </p:cNvPr>
              <p:cNvSpPr txBox="1"/>
              <p:nvPr/>
            </p:nvSpPr>
            <p:spPr>
              <a:xfrm>
                <a:off x="6888962" y="2751701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41" name="TextBox 340">
                <a:extLst>
                  <a:ext uri="{FF2B5EF4-FFF2-40B4-BE49-F238E27FC236}">
                    <a16:creationId xmlns:a16="http://schemas.microsoft.com/office/drawing/2014/main" id="{3D4E5962-D1AB-4B9B-2F54-7A8F617C5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8962" y="2751701"/>
                <a:ext cx="119455" cy="169277"/>
              </a:xfrm>
              <a:prstGeom prst="rect">
                <a:avLst/>
              </a:prstGeom>
              <a:blipFill>
                <a:blip r:embed="rId73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2" name="Oval 331">
                <a:extLst>
                  <a:ext uri="{FF2B5EF4-FFF2-40B4-BE49-F238E27FC236}">
                    <a16:creationId xmlns:a16="http://schemas.microsoft.com/office/drawing/2014/main" id="{7B11D18B-37B6-4E90-44E7-806C9451485D}"/>
                  </a:ext>
                </a:extLst>
              </p:cNvPr>
              <p:cNvSpPr/>
              <p:nvPr/>
            </p:nvSpPr>
            <p:spPr>
              <a:xfrm>
                <a:off x="7060798" y="3264664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32" name="Oval 331">
                <a:extLst>
                  <a:ext uri="{FF2B5EF4-FFF2-40B4-BE49-F238E27FC236}">
                    <a16:creationId xmlns:a16="http://schemas.microsoft.com/office/drawing/2014/main" id="{7B11D18B-37B6-4E90-44E7-806C945148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0798" y="3264664"/>
                <a:ext cx="477213" cy="477213"/>
              </a:xfrm>
              <a:prstGeom prst="ellipse">
                <a:avLst/>
              </a:prstGeom>
              <a:blipFill>
                <a:blip r:embed="rId7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3" name="Right Arrow 332">
            <a:extLst>
              <a:ext uri="{FF2B5EF4-FFF2-40B4-BE49-F238E27FC236}">
                <a16:creationId xmlns:a16="http://schemas.microsoft.com/office/drawing/2014/main" id="{1EA88C29-BD47-8DE3-1DD9-638DFC706D95}"/>
              </a:ext>
            </a:extLst>
          </p:cNvPr>
          <p:cNvSpPr/>
          <p:nvPr/>
        </p:nvSpPr>
        <p:spPr>
          <a:xfrm>
            <a:off x="6822192" y="3460363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34" name="Group 333">
            <a:extLst>
              <a:ext uri="{FF2B5EF4-FFF2-40B4-BE49-F238E27FC236}">
                <a16:creationId xmlns:a16="http://schemas.microsoft.com/office/drawing/2014/main" id="{5BC534F2-06B2-C7CC-7588-B483F07021A2}"/>
              </a:ext>
            </a:extLst>
          </p:cNvPr>
          <p:cNvGrpSpPr/>
          <p:nvPr/>
        </p:nvGrpSpPr>
        <p:grpSpPr>
          <a:xfrm>
            <a:off x="6216300" y="3264664"/>
            <a:ext cx="631696" cy="477213"/>
            <a:chOff x="2884021" y="3090306"/>
            <a:chExt cx="631696" cy="477213"/>
          </a:xfrm>
        </p:grpSpPr>
        <p:sp>
          <p:nvSpPr>
            <p:cNvPr id="336" name="Oval 335">
              <a:extLst>
                <a:ext uri="{FF2B5EF4-FFF2-40B4-BE49-F238E27FC236}">
                  <a16:creationId xmlns:a16="http://schemas.microsoft.com/office/drawing/2014/main" id="{204212FA-99AD-FFCF-9CA1-8CD1CB644BA8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7" name="Oval 336">
                  <a:extLst>
                    <a:ext uri="{FF2B5EF4-FFF2-40B4-BE49-F238E27FC236}">
                      <a16:creationId xmlns:a16="http://schemas.microsoft.com/office/drawing/2014/main" id="{B2C569EF-5BCC-077B-C048-C926E250D7BF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37" name="Oval 336">
                  <a:extLst>
                    <a:ext uri="{FF2B5EF4-FFF2-40B4-BE49-F238E27FC236}">
                      <a16:creationId xmlns:a16="http://schemas.microsoft.com/office/drawing/2014/main" id="{B2C569EF-5BCC-077B-C048-C926E250D7B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7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35" name="TextBox 334">
                <a:extLst>
                  <a:ext uri="{FF2B5EF4-FFF2-40B4-BE49-F238E27FC236}">
                    <a16:creationId xmlns:a16="http://schemas.microsoft.com/office/drawing/2014/main" id="{2343F082-6EAF-230D-3DF2-208E84EBC7DD}"/>
                  </a:ext>
                </a:extLst>
              </p:cNvPr>
              <p:cNvSpPr txBox="1"/>
              <p:nvPr/>
            </p:nvSpPr>
            <p:spPr>
              <a:xfrm>
                <a:off x="6888962" y="3312418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35" name="TextBox 334">
                <a:extLst>
                  <a:ext uri="{FF2B5EF4-FFF2-40B4-BE49-F238E27FC236}">
                    <a16:creationId xmlns:a16="http://schemas.microsoft.com/office/drawing/2014/main" id="{2343F082-6EAF-230D-3DF2-208E84EBC7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8962" y="3312418"/>
                <a:ext cx="119455" cy="169277"/>
              </a:xfrm>
              <a:prstGeom prst="rect">
                <a:avLst/>
              </a:prstGeom>
              <a:blipFill>
                <a:blip r:embed="rId76"/>
                <a:stretch>
                  <a:fillRect l="-30000" r="-30000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60F4E7CB-B7F0-0C98-D00E-47841310531E}"/>
                  </a:ext>
                </a:extLst>
              </p:cNvPr>
              <p:cNvSpPr/>
              <p:nvPr/>
            </p:nvSpPr>
            <p:spPr>
              <a:xfrm>
                <a:off x="7060798" y="412730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(2)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60F4E7CB-B7F0-0C98-D00E-47841310531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0798" y="4127306"/>
                <a:ext cx="477213" cy="477213"/>
              </a:xfrm>
              <a:prstGeom prst="ellipse">
                <a:avLst/>
              </a:prstGeom>
              <a:blipFill>
                <a:blip r:embed="rId77"/>
                <a:stretch>
                  <a:fillRect r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7" name="Right Arrow 326">
            <a:extLst>
              <a:ext uri="{FF2B5EF4-FFF2-40B4-BE49-F238E27FC236}">
                <a16:creationId xmlns:a16="http://schemas.microsoft.com/office/drawing/2014/main" id="{EB075580-708F-8419-1F9E-2B95E7B92956}"/>
              </a:ext>
            </a:extLst>
          </p:cNvPr>
          <p:cNvSpPr/>
          <p:nvPr/>
        </p:nvSpPr>
        <p:spPr>
          <a:xfrm>
            <a:off x="6822192" y="4323005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28" name="Group 327">
            <a:extLst>
              <a:ext uri="{FF2B5EF4-FFF2-40B4-BE49-F238E27FC236}">
                <a16:creationId xmlns:a16="http://schemas.microsoft.com/office/drawing/2014/main" id="{FCF41062-4F71-7B80-EB37-33294A4C970E}"/>
              </a:ext>
            </a:extLst>
          </p:cNvPr>
          <p:cNvGrpSpPr/>
          <p:nvPr/>
        </p:nvGrpSpPr>
        <p:grpSpPr>
          <a:xfrm>
            <a:off x="6216300" y="4127306"/>
            <a:ext cx="631696" cy="477213"/>
            <a:chOff x="2884021" y="3090306"/>
            <a:chExt cx="631696" cy="477213"/>
          </a:xfrm>
        </p:grpSpPr>
        <p:sp>
          <p:nvSpPr>
            <p:cNvPr id="330" name="Oval 329">
              <a:extLst>
                <a:ext uri="{FF2B5EF4-FFF2-40B4-BE49-F238E27FC236}">
                  <a16:creationId xmlns:a16="http://schemas.microsoft.com/office/drawing/2014/main" id="{9D4F387C-77A9-C9F7-06AF-A956F1E50C88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1" name="Oval 330">
                  <a:extLst>
                    <a:ext uri="{FF2B5EF4-FFF2-40B4-BE49-F238E27FC236}">
                      <a16:creationId xmlns:a16="http://schemas.microsoft.com/office/drawing/2014/main" id="{8ECC68FB-C9D5-E8A9-B092-3F2EF78560D1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31" name="Oval 330">
                  <a:extLst>
                    <a:ext uri="{FF2B5EF4-FFF2-40B4-BE49-F238E27FC236}">
                      <a16:creationId xmlns:a16="http://schemas.microsoft.com/office/drawing/2014/main" id="{8ECC68FB-C9D5-E8A9-B092-3F2EF78560D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78"/>
                  <a:stretch>
                    <a:fillRect l="-2564" r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29" name="TextBox 328">
                <a:extLst>
                  <a:ext uri="{FF2B5EF4-FFF2-40B4-BE49-F238E27FC236}">
                    <a16:creationId xmlns:a16="http://schemas.microsoft.com/office/drawing/2014/main" id="{CDCC4D15-92C2-6D2C-DE1A-22C29062D685}"/>
                  </a:ext>
                </a:extLst>
              </p:cNvPr>
              <p:cNvSpPr txBox="1"/>
              <p:nvPr/>
            </p:nvSpPr>
            <p:spPr>
              <a:xfrm>
                <a:off x="6888962" y="4175060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29" name="TextBox 328">
                <a:extLst>
                  <a:ext uri="{FF2B5EF4-FFF2-40B4-BE49-F238E27FC236}">
                    <a16:creationId xmlns:a16="http://schemas.microsoft.com/office/drawing/2014/main" id="{CDCC4D15-92C2-6D2C-DE1A-22C29062D6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8962" y="4175060"/>
                <a:ext cx="119455" cy="169277"/>
              </a:xfrm>
              <a:prstGeom prst="rect">
                <a:avLst/>
              </a:prstGeom>
              <a:blipFill>
                <a:blip r:embed="rId79"/>
                <a:stretch>
                  <a:fillRect l="-30000" r="-30000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0" name="Straight Arrow Connector 259">
            <a:extLst>
              <a:ext uri="{FF2B5EF4-FFF2-40B4-BE49-F238E27FC236}">
                <a16:creationId xmlns:a16="http://schemas.microsoft.com/office/drawing/2014/main" id="{558A5640-B299-60C8-7EF1-DD37C1A51908}"/>
              </a:ext>
            </a:extLst>
          </p:cNvPr>
          <p:cNvCxnSpPr>
            <a:stCxn id="372" idx="6"/>
            <a:endCxn id="367" idx="2"/>
          </p:cNvCxnSpPr>
          <p:nvPr/>
        </p:nvCxnSpPr>
        <p:spPr>
          <a:xfrm flipV="1">
            <a:off x="3081793" y="2931926"/>
            <a:ext cx="702081" cy="159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1" name="Straight Arrow Connector 260">
            <a:extLst>
              <a:ext uri="{FF2B5EF4-FFF2-40B4-BE49-F238E27FC236}">
                <a16:creationId xmlns:a16="http://schemas.microsoft.com/office/drawing/2014/main" id="{22D9805F-03FA-6923-8C11-F2706DF7A798}"/>
              </a:ext>
            </a:extLst>
          </p:cNvPr>
          <p:cNvCxnSpPr>
            <a:cxnSpLocks/>
            <a:stCxn id="373" idx="6"/>
            <a:endCxn id="367" idx="3"/>
          </p:cNvCxnSpPr>
          <p:nvPr/>
        </p:nvCxnSpPr>
        <p:spPr>
          <a:xfrm flipV="1">
            <a:off x="3081793" y="2986543"/>
            <a:ext cx="724705" cy="506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2" name="Straight Arrow Connector 261">
            <a:extLst>
              <a:ext uri="{FF2B5EF4-FFF2-40B4-BE49-F238E27FC236}">
                <a16:creationId xmlns:a16="http://schemas.microsoft.com/office/drawing/2014/main" id="{16AA914A-6B84-0DCE-DE9F-A74DFF667602}"/>
              </a:ext>
            </a:extLst>
          </p:cNvPr>
          <p:cNvCxnSpPr>
            <a:cxnSpLocks/>
            <a:stCxn id="374" idx="6"/>
            <a:endCxn id="367" idx="4"/>
          </p:cNvCxnSpPr>
          <p:nvPr/>
        </p:nvCxnSpPr>
        <p:spPr>
          <a:xfrm flipV="1">
            <a:off x="3081793" y="3009167"/>
            <a:ext cx="779323" cy="11377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3" name="Straight Arrow Connector 262">
            <a:extLst>
              <a:ext uri="{FF2B5EF4-FFF2-40B4-BE49-F238E27FC236}">
                <a16:creationId xmlns:a16="http://schemas.microsoft.com/office/drawing/2014/main" id="{FE20A179-DF36-0101-ECE3-43032C74C17B}"/>
              </a:ext>
            </a:extLst>
          </p:cNvPr>
          <p:cNvCxnSpPr>
            <a:cxnSpLocks/>
            <a:stCxn id="372" idx="6"/>
            <a:endCxn id="361" idx="1"/>
          </p:cNvCxnSpPr>
          <p:nvPr/>
        </p:nvCxnSpPr>
        <p:spPr>
          <a:xfrm>
            <a:off x="3081793" y="3091482"/>
            <a:ext cx="724705" cy="3465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4" name="Straight Arrow Connector 263">
            <a:extLst>
              <a:ext uri="{FF2B5EF4-FFF2-40B4-BE49-F238E27FC236}">
                <a16:creationId xmlns:a16="http://schemas.microsoft.com/office/drawing/2014/main" id="{372AF36A-A646-E505-B4C2-1A7E2DF8D351}"/>
              </a:ext>
            </a:extLst>
          </p:cNvPr>
          <p:cNvCxnSpPr>
            <a:cxnSpLocks/>
            <a:stCxn id="373" idx="6"/>
            <a:endCxn id="361" idx="2"/>
          </p:cNvCxnSpPr>
          <p:nvPr/>
        </p:nvCxnSpPr>
        <p:spPr>
          <a:xfrm>
            <a:off x="3081793" y="3492591"/>
            <a:ext cx="702081" cy="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5" name="Straight Arrow Connector 264">
            <a:extLst>
              <a:ext uri="{FF2B5EF4-FFF2-40B4-BE49-F238E27FC236}">
                <a16:creationId xmlns:a16="http://schemas.microsoft.com/office/drawing/2014/main" id="{95E402FC-0DB0-7153-5E09-ED1FCC3A2B87}"/>
              </a:ext>
            </a:extLst>
          </p:cNvPr>
          <p:cNvCxnSpPr>
            <a:cxnSpLocks/>
            <a:stCxn id="374" idx="6"/>
            <a:endCxn id="361" idx="3"/>
          </p:cNvCxnSpPr>
          <p:nvPr/>
        </p:nvCxnSpPr>
        <p:spPr>
          <a:xfrm flipV="1">
            <a:off x="3081793" y="3547260"/>
            <a:ext cx="724705" cy="5996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6" name="Straight Arrow Connector 265">
            <a:extLst>
              <a:ext uri="{FF2B5EF4-FFF2-40B4-BE49-F238E27FC236}">
                <a16:creationId xmlns:a16="http://schemas.microsoft.com/office/drawing/2014/main" id="{472A5F90-55F7-44B3-B171-030828A669D9}"/>
              </a:ext>
            </a:extLst>
          </p:cNvPr>
          <p:cNvCxnSpPr>
            <a:cxnSpLocks/>
            <a:stCxn id="373" idx="6"/>
            <a:endCxn id="355" idx="1"/>
          </p:cNvCxnSpPr>
          <p:nvPr/>
        </p:nvCxnSpPr>
        <p:spPr>
          <a:xfrm>
            <a:off x="3081793" y="3492591"/>
            <a:ext cx="72470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7" name="Straight Arrow Connector 266">
            <a:extLst>
              <a:ext uri="{FF2B5EF4-FFF2-40B4-BE49-F238E27FC236}">
                <a16:creationId xmlns:a16="http://schemas.microsoft.com/office/drawing/2014/main" id="{67B9D513-0458-4927-BB2E-242C62D9B049}"/>
              </a:ext>
            </a:extLst>
          </p:cNvPr>
          <p:cNvCxnSpPr>
            <a:cxnSpLocks/>
            <a:stCxn id="374" idx="6"/>
            <a:endCxn id="355" idx="2"/>
          </p:cNvCxnSpPr>
          <p:nvPr/>
        </p:nvCxnSpPr>
        <p:spPr>
          <a:xfrm>
            <a:off x="3081793" y="4146872"/>
            <a:ext cx="70208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8" name="Straight Arrow Connector 267">
            <a:extLst>
              <a:ext uri="{FF2B5EF4-FFF2-40B4-BE49-F238E27FC236}">
                <a16:creationId xmlns:a16="http://schemas.microsoft.com/office/drawing/2014/main" id="{C4131966-4BB6-EB65-1227-008CA1743FAA}"/>
              </a:ext>
            </a:extLst>
          </p:cNvPr>
          <p:cNvCxnSpPr>
            <a:cxnSpLocks/>
            <a:stCxn id="372" idx="6"/>
            <a:endCxn id="355" idx="0"/>
          </p:cNvCxnSpPr>
          <p:nvPr/>
        </p:nvCxnSpPr>
        <p:spPr>
          <a:xfrm>
            <a:off x="3081793" y="3091482"/>
            <a:ext cx="77932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9" name="Straight Arrow Connector 268">
            <a:extLst>
              <a:ext uri="{FF2B5EF4-FFF2-40B4-BE49-F238E27FC236}">
                <a16:creationId xmlns:a16="http://schemas.microsoft.com/office/drawing/2014/main" id="{F83CC8DB-E55B-E22A-AE6F-978BF42B2F8A}"/>
              </a:ext>
            </a:extLst>
          </p:cNvPr>
          <p:cNvCxnSpPr>
            <a:cxnSpLocks/>
            <a:stCxn id="291" idx="3"/>
            <a:endCxn id="342" idx="2"/>
          </p:cNvCxnSpPr>
          <p:nvPr/>
        </p:nvCxnSpPr>
        <p:spPr>
          <a:xfrm>
            <a:off x="5514441" y="2930029"/>
            <a:ext cx="701859" cy="125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0" name="Straight Arrow Connector 269">
            <a:extLst>
              <a:ext uri="{FF2B5EF4-FFF2-40B4-BE49-F238E27FC236}">
                <a16:creationId xmlns:a16="http://schemas.microsoft.com/office/drawing/2014/main" id="{30E6A4C2-834D-2CFD-0263-CB658FC810A8}"/>
              </a:ext>
            </a:extLst>
          </p:cNvPr>
          <p:cNvCxnSpPr>
            <a:cxnSpLocks/>
            <a:stCxn id="292" idx="3"/>
            <a:endCxn id="342" idx="3"/>
          </p:cNvCxnSpPr>
          <p:nvPr/>
        </p:nvCxnSpPr>
        <p:spPr>
          <a:xfrm flipV="1">
            <a:off x="5521753" y="2997171"/>
            <a:ext cx="717171" cy="4811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1" name="Straight Arrow Connector 270">
            <a:extLst>
              <a:ext uri="{FF2B5EF4-FFF2-40B4-BE49-F238E27FC236}">
                <a16:creationId xmlns:a16="http://schemas.microsoft.com/office/drawing/2014/main" id="{90BB9832-0BB7-BCBF-9C1D-6A941154FE16}"/>
              </a:ext>
            </a:extLst>
          </p:cNvPr>
          <p:cNvCxnSpPr>
            <a:cxnSpLocks/>
            <a:stCxn id="293" idx="3"/>
            <a:endCxn id="342" idx="4"/>
          </p:cNvCxnSpPr>
          <p:nvPr/>
        </p:nvCxnSpPr>
        <p:spPr>
          <a:xfrm flipV="1">
            <a:off x="5521753" y="3019795"/>
            <a:ext cx="771789" cy="13465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2" name="Straight Arrow Connector 271">
            <a:extLst>
              <a:ext uri="{FF2B5EF4-FFF2-40B4-BE49-F238E27FC236}">
                <a16:creationId xmlns:a16="http://schemas.microsoft.com/office/drawing/2014/main" id="{3F84B308-18DB-C09F-DC09-CA21F124AAA6}"/>
              </a:ext>
            </a:extLst>
          </p:cNvPr>
          <p:cNvCxnSpPr>
            <a:cxnSpLocks/>
            <a:stCxn id="291" idx="3"/>
            <a:endCxn id="336" idx="1"/>
          </p:cNvCxnSpPr>
          <p:nvPr/>
        </p:nvCxnSpPr>
        <p:spPr>
          <a:xfrm>
            <a:off x="5514441" y="2930029"/>
            <a:ext cx="724483" cy="5186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3" name="Straight Arrow Connector 272">
            <a:extLst>
              <a:ext uri="{FF2B5EF4-FFF2-40B4-BE49-F238E27FC236}">
                <a16:creationId xmlns:a16="http://schemas.microsoft.com/office/drawing/2014/main" id="{9D31B153-4391-518C-FC4F-05D50EE5255E}"/>
              </a:ext>
            </a:extLst>
          </p:cNvPr>
          <p:cNvCxnSpPr>
            <a:cxnSpLocks/>
            <a:stCxn id="292" idx="3"/>
            <a:endCxn id="336" idx="2"/>
          </p:cNvCxnSpPr>
          <p:nvPr/>
        </p:nvCxnSpPr>
        <p:spPr>
          <a:xfrm>
            <a:off x="5521753" y="3478327"/>
            <a:ext cx="694547" cy="24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4" name="Straight Arrow Connector 273">
            <a:extLst>
              <a:ext uri="{FF2B5EF4-FFF2-40B4-BE49-F238E27FC236}">
                <a16:creationId xmlns:a16="http://schemas.microsoft.com/office/drawing/2014/main" id="{EAAEE523-C6CC-6E0C-11A2-D90CD3CB1C73}"/>
              </a:ext>
            </a:extLst>
          </p:cNvPr>
          <p:cNvCxnSpPr>
            <a:cxnSpLocks/>
            <a:stCxn id="292" idx="3"/>
            <a:endCxn id="330" idx="1"/>
          </p:cNvCxnSpPr>
          <p:nvPr/>
        </p:nvCxnSpPr>
        <p:spPr>
          <a:xfrm>
            <a:off x="5521753" y="3478327"/>
            <a:ext cx="717171" cy="8329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5" name="Straight Arrow Connector 274">
            <a:extLst>
              <a:ext uri="{FF2B5EF4-FFF2-40B4-BE49-F238E27FC236}">
                <a16:creationId xmlns:a16="http://schemas.microsoft.com/office/drawing/2014/main" id="{0AF895F3-8B6B-FDFA-1935-D58A4247892C}"/>
              </a:ext>
            </a:extLst>
          </p:cNvPr>
          <p:cNvCxnSpPr>
            <a:cxnSpLocks/>
            <a:endCxn id="330" idx="0"/>
          </p:cNvCxnSpPr>
          <p:nvPr/>
        </p:nvCxnSpPr>
        <p:spPr>
          <a:xfrm>
            <a:off x="5434779" y="2969835"/>
            <a:ext cx="858763" cy="1318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6" name="Straight Arrow Connector 275">
            <a:extLst>
              <a:ext uri="{FF2B5EF4-FFF2-40B4-BE49-F238E27FC236}">
                <a16:creationId xmlns:a16="http://schemas.microsoft.com/office/drawing/2014/main" id="{A9D66B13-77CE-0B6F-42D9-BFE9951F820D}"/>
              </a:ext>
            </a:extLst>
          </p:cNvPr>
          <p:cNvCxnSpPr>
            <a:cxnSpLocks/>
            <a:stCxn id="293" idx="3"/>
            <a:endCxn id="336" idx="3"/>
          </p:cNvCxnSpPr>
          <p:nvPr/>
        </p:nvCxnSpPr>
        <p:spPr>
          <a:xfrm flipV="1">
            <a:off x="5521753" y="3557888"/>
            <a:ext cx="717171" cy="80846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7" name="Straight Arrow Connector 276">
            <a:extLst>
              <a:ext uri="{FF2B5EF4-FFF2-40B4-BE49-F238E27FC236}">
                <a16:creationId xmlns:a16="http://schemas.microsoft.com/office/drawing/2014/main" id="{6788D019-7BFF-D50E-B49D-59BFB590B18D}"/>
              </a:ext>
            </a:extLst>
          </p:cNvPr>
          <p:cNvCxnSpPr>
            <a:cxnSpLocks/>
            <a:stCxn id="293" idx="3"/>
            <a:endCxn id="330" idx="2"/>
          </p:cNvCxnSpPr>
          <p:nvPr/>
        </p:nvCxnSpPr>
        <p:spPr>
          <a:xfrm flipV="1">
            <a:off x="5521753" y="4365913"/>
            <a:ext cx="694547" cy="4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19" name="Oval 318">
            <a:extLst>
              <a:ext uri="{FF2B5EF4-FFF2-40B4-BE49-F238E27FC236}">
                <a16:creationId xmlns:a16="http://schemas.microsoft.com/office/drawing/2014/main" id="{E8305A0B-0038-A09D-E046-3D46799443E4}"/>
              </a:ext>
            </a:extLst>
          </p:cNvPr>
          <p:cNvSpPr>
            <a:spLocks noChangeAspect="1"/>
          </p:cNvSpPr>
          <p:nvPr/>
        </p:nvSpPr>
        <p:spPr>
          <a:xfrm>
            <a:off x="9273317" y="3803213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20" name="Oval 319">
            <a:extLst>
              <a:ext uri="{FF2B5EF4-FFF2-40B4-BE49-F238E27FC236}">
                <a16:creationId xmlns:a16="http://schemas.microsoft.com/office/drawing/2014/main" id="{67A883CF-882E-CB2D-600F-2EABCEBDD9F0}"/>
              </a:ext>
            </a:extLst>
          </p:cNvPr>
          <p:cNvSpPr>
            <a:spLocks noChangeAspect="1"/>
          </p:cNvSpPr>
          <p:nvPr/>
        </p:nvSpPr>
        <p:spPr>
          <a:xfrm>
            <a:off x="9273317" y="3876831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21" name="Oval 320">
            <a:extLst>
              <a:ext uri="{FF2B5EF4-FFF2-40B4-BE49-F238E27FC236}">
                <a16:creationId xmlns:a16="http://schemas.microsoft.com/office/drawing/2014/main" id="{21797B98-A100-48CA-4AAB-ADCAB2C376E8}"/>
              </a:ext>
            </a:extLst>
          </p:cNvPr>
          <p:cNvSpPr>
            <a:spLocks noChangeAspect="1"/>
          </p:cNvSpPr>
          <p:nvPr/>
        </p:nvSpPr>
        <p:spPr>
          <a:xfrm>
            <a:off x="9273317" y="395044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DEAD0149-FD84-2827-5858-2D89E69DE582}"/>
                  </a:ext>
                </a:extLst>
              </p:cNvPr>
              <p:cNvSpPr/>
              <p:nvPr/>
            </p:nvSpPr>
            <p:spPr>
              <a:xfrm>
                <a:off x="9430335" y="269331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DEAD0149-FD84-2827-5858-2D89E69DE5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0335" y="2693319"/>
                <a:ext cx="477213" cy="477213"/>
              </a:xfrm>
              <a:prstGeom prst="ellipse">
                <a:avLst/>
              </a:prstGeom>
              <a:blipFill>
                <a:blip r:embed="rId8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4" name="Right Arrow 313">
            <a:extLst>
              <a:ext uri="{FF2B5EF4-FFF2-40B4-BE49-F238E27FC236}">
                <a16:creationId xmlns:a16="http://schemas.microsoft.com/office/drawing/2014/main" id="{80F9025E-7F2A-62E7-488E-3869E8E531A9}"/>
              </a:ext>
            </a:extLst>
          </p:cNvPr>
          <p:cNvSpPr/>
          <p:nvPr/>
        </p:nvSpPr>
        <p:spPr>
          <a:xfrm>
            <a:off x="9191729" y="2889018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15" name="Group 314">
            <a:extLst>
              <a:ext uri="{FF2B5EF4-FFF2-40B4-BE49-F238E27FC236}">
                <a16:creationId xmlns:a16="http://schemas.microsoft.com/office/drawing/2014/main" id="{9F2CEABC-BBF3-CBF8-1F62-51CD4EA4DD17}"/>
              </a:ext>
            </a:extLst>
          </p:cNvPr>
          <p:cNvGrpSpPr/>
          <p:nvPr/>
        </p:nvGrpSpPr>
        <p:grpSpPr>
          <a:xfrm>
            <a:off x="8585837" y="2693319"/>
            <a:ext cx="631696" cy="477213"/>
            <a:chOff x="2884021" y="3090306"/>
            <a:chExt cx="631696" cy="477213"/>
          </a:xfrm>
        </p:grpSpPr>
        <p:sp>
          <p:nvSpPr>
            <p:cNvPr id="317" name="Oval 316">
              <a:extLst>
                <a:ext uri="{FF2B5EF4-FFF2-40B4-BE49-F238E27FC236}">
                  <a16:creationId xmlns:a16="http://schemas.microsoft.com/office/drawing/2014/main" id="{29DF6B19-B594-A339-0292-FC7CAE6B94FA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8" name="Oval 317">
                  <a:extLst>
                    <a:ext uri="{FF2B5EF4-FFF2-40B4-BE49-F238E27FC236}">
                      <a16:creationId xmlns:a16="http://schemas.microsoft.com/office/drawing/2014/main" id="{511B2526-0E56-0690-28AD-716DE15583A8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18" name="Oval 317">
                  <a:extLst>
                    <a:ext uri="{FF2B5EF4-FFF2-40B4-BE49-F238E27FC236}">
                      <a16:creationId xmlns:a16="http://schemas.microsoft.com/office/drawing/2014/main" id="{511B2526-0E56-0690-28AD-716DE15583A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8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16" name="TextBox 315">
                <a:extLst>
                  <a:ext uri="{FF2B5EF4-FFF2-40B4-BE49-F238E27FC236}">
                    <a16:creationId xmlns:a16="http://schemas.microsoft.com/office/drawing/2014/main" id="{1353F11A-1FD1-25EB-04AF-1738ACEAC369}"/>
                  </a:ext>
                </a:extLst>
              </p:cNvPr>
              <p:cNvSpPr txBox="1"/>
              <p:nvPr/>
            </p:nvSpPr>
            <p:spPr>
              <a:xfrm>
                <a:off x="9258499" y="2741073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16" name="TextBox 315">
                <a:extLst>
                  <a:ext uri="{FF2B5EF4-FFF2-40B4-BE49-F238E27FC236}">
                    <a16:creationId xmlns:a16="http://schemas.microsoft.com/office/drawing/2014/main" id="{1353F11A-1FD1-25EB-04AF-1738ACEAC3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8499" y="2741073"/>
                <a:ext cx="119455" cy="169277"/>
              </a:xfrm>
              <a:prstGeom prst="rect">
                <a:avLst/>
              </a:prstGeom>
              <a:blipFill>
                <a:blip r:embed="rId82"/>
                <a:stretch>
                  <a:fillRect l="-30000" r="-30000" b="-15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7" name="Oval 306">
                <a:extLst>
                  <a:ext uri="{FF2B5EF4-FFF2-40B4-BE49-F238E27FC236}">
                    <a16:creationId xmlns:a16="http://schemas.microsoft.com/office/drawing/2014/main" id="{92E72345-2CDE-34B0-FCD1-F79645AC3D6F}"/>
                  </a:ext>
                </a:extLst>
              </p:cNvPr>
              <p:cNvSpPr/>
              <p:nvPr/>
            </p:nvSpPr>
            <p:spPr>
              <a:xfrm>
                <a:off x="9430335" y="325403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07" name="Oval 306">
                <a:extLst>
                  <a:ext uri="{FF2B5EF4-FFF2-40B4-BE49-F238E27FC236}">
                    <a16:creationId xmlns:a16="http://schemas.microsoft.com/office/drawing/2014/main" id="{92E72345-2CDE-34B0-FCD1-F79645AC3D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0335" y="3254036"/>
                <a:ext cx="477213" cy="477213"/>
              </a:xfrm>
              <a:prstGeom prst="ellipse">
                <a:avLst/>
              </a:prstGeom>
              <a:blipFill>
                <a:blip r:embed="rId8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8" name="Right Arrow 307">
            <a:extLst>
              <a:ext uri="{FF2B5EF4-FFF2-40B4-BE49-F238E27FC236}">
                <a16:creationId xmlns:a16="http://schemas.microsoft.com/office/drawing/2014/main" id="{D6E2A7B5-3CE9-8884-284F-2FC4E518890A}"/>
              </a:ext>
            </a:extLst>
          </p:cNvPr>
          <p:cNvSpPr/>
          <p:nvPr/>
        </p:nvSpPr>
        <p:spPr>
          <a:xfrm>
            <a:off x="9191729" y="3449735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09" name="Group 308">
            <a:extLst>
              <a:ext uri="{FF2B5EF4-FFF2-40B4-BE49-F238E27FC236}">
                <a16:creationId xmlns:a16="http://schemas.microsoft.com/office/drawing/2014/main" id="{D79C2556-F645-4D06-EC00-56E0D7EFFA31}"/>
              </a:ext>
            </a:extLst>
          </p:cNvPr>
          <p:cNvGrpSpPr/>
          <p:nvPr/>
        </p:nvGrpSpPr>
        <p:grpSpPr>
          <a:xfrm>
            <a:off x="8585837" y="3254036"/>
            <a:ext cx="631696" cy="477213"/>
            <a:chOff x="2884021" y="3090306"/>
            <a:chExt cx="631696" cy="477213"/>
          </a:xfrm>
        </p:grpSpPr>
        <p:sp>
          <p:nvSpPr>
            <p:cNvPr id="311" name="Oval 310">
              <a:extLst>
                <a:ext uri="{FF2B5EF4-FFF2-40B4-BE49-F238E27FC236}">
                  <a16:creationId xmlns:a16="http://schemas.microsoft.com/office/drawing/2014/main" id="{A027C1AE-8793-1FBA-F58B-7DD175FF925B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2" name="Oval 311">
                  <a:extLst>
                    <a:ext uri="{FF2B5EF4-FFF2-40B4-BE49-F238E27FC236}">
                      <a16:creationId xmlns:a16="http://schemas.microsoft.com/office/drawing/2014/main" id="{3A2792E9-5409-8C1F-436A-F154CF30F338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12" name="Oval 311">
                  <a:extLst>
                    <a:ext uri="{FF2B5EF4-FFF2-40B4-BE49-F238E27FC236}">
                      <a16:creationId xmlns:a16="http://schemas.microsoft.com/office/drawing/2014/main" id="{3A2792E9-5409-8C1F-436A-F154CF30F33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8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10" name="TextBox 309">
                <a:extLst>
                  <a:ext uri="{FF2B5EF4-FFF2-40B4-BE49-F238E27FC236}">
                    <a16:creationId xmlns:a16="http://schemas.microsoft.com/office/drawing/2014/main" id="{A89DDCA8-4E50-527E-4B9D-595B0F55E5F1}"/>
                  </a:ext>
                </a:extLst>
              </p:cNvPr>
              <p:cNvSpPr txBox="1"/>
              <p:nvPr/>
            </p:nvSpPr>
            <p:spPr>
              <a:xfrm>
                <a:off x="9258499" y="3301790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10" name="TextBox 309">
                <a:extLst>
                  <a:ext uri="{FF2B5EF4-FFF2-40B4-BE49-F238E27FC236}">
                    <a16:creationId xmlns:a16="http://schemas.microsoft.com/office/drawing/2014/main" id="{A89DDCA8-4E50-527E-4B9D-595B0F55E5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8499" y="3301790"/>
                <a:ext cx="119455" cy="169277"/>
              </a:xfrm>
              <a:prstGeom prst="rect">
                <a:avLst/>
              </a:prstGeom>
              <a:blipFill>
                <a:blip r:embed="rId85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1" name="Oval 300">
                <a:extLst>
                  <a:ext uri="{FF2B5EF4-FFF2-40B4-BE49-F238E27FC236}">
                    <a16:creationId xmlns:a16="http://schemas.microsoft.com/office/drawing/2014/main" id="{FD9EFBED-CAFC-8C1C-4B9F-945CF57F0016}"/>
                  </a:ext>
                </a:extLst>
              </p:cNvPr>
              <p:cNvSpPr/>
              <p:nvPr/>
            </p:nvSpPr>
            <p:spPr>
              <a:xfrm>
                <a:off x="9430335" y="411667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01" name="Oval 300">
                <a:extLst>
                  <a:ext uri="{FF2B5EF4-FFF2-40B4-BE49-F238E27FC236}">
                    <a16:creationId xmlns:a16="http://schemas.microsoft.com/office/drawing/2014/main" id="{FD9EFBED-CAFC-8C1C-4B9F-945CF57F001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0335" y="4116678"/>
                <a:ext cx="477213" cy="477213"/>
              </a:xfrm>
              <a:prstGeom prst="ellipse">
                <a:avLst/>
              </a:prstGeom>
              <a:blipFill>
                <a:blip r:embed="rId8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2" name="Right Arrow 301">
            <a:extLst>
              <a:ext uri="{FF2B5EF4-FFF2-40B4-BE49-F238E27FC236}">
                <a16:creationId xmlns:a16="http://schemas.microsoft.com/office/drawing/2014/main" id="{A82AB192-4864-4169-4F58-F92FF5ADDF6D}"/>
              </a:ext>
            </a:extLst>
          </p:cNvPr>
          <p:cNvSpPr/>
          <p:nvPr/>
        </p:nvSpPr>
        <p:spPr>
          <a:xfrm>
            <a:off x="9191729" y="4312377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303" name="Group 302">
            <a:extLst>
              <a:ext uri="{FF2B5EF4-FFF2-40B4-BE49-F238E27FC236}">
                <a16:creationId xmlns:a16="http://schemas.microsoft.com/office/drawing/2014/main" id="{D3EEF453-2B71-FDFA-F162-BF730CE7E267}"/>
              </a:ext>
            </a:extLst>
          </p:cNvPr>
          <p:cNvGrpSpPr/>
          <p:nvPr/>
        </p:nvGrpSpPr>
        <p:grpSpPr>
          <a:xfrm>
            <a:off x="8585837" y="4116678"/>
            <a:ext cx="631696" cy="477213"/>
            <a:chOff x="2884021" y="3090306"/>
            <a:chExt cx="631696" cy="477213"/>
          </a:xfrm>
        </p:grpSpPr>
        <p:sp>
          <p:nvSpPr>
            <p:cNvPr id="305" name="Oval 304">
              <a:extLst>
                <a:ext uri="{FF2B5EF4-FFF2-40B4-BE49-F238E27FC236}">
                  <a16:creationId xmlns:a16="http://schemas.microsoft.com/office/drawing/2014/main" id="{EDC64C58-5A46-7388-4BD2-1A52B587110C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06" name="Oval 305">
                  <a:extLst>
                    <a:ext uri="{FF2B5EF4-FFF2-40B4-BE49-F238E27FC236}">
                      <a16:creationId xmlns:a16="http://schemas.microsoft.com/office/drawing/2014/main" id="{E759E3CC-6EE6-0A77-62B6-44A44940EAA9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306" name="Oval 305">
                  <a:extLst>
                    <a:ext uri="{FF2B5EF4-FFF2-40B4-BE49-F238E27FC236}">
                      <a16:creationId xmlns:a16="http://schemas.microsoft.com/office/drawing/2014/main" id="{E759E3CC-6EE6-0A77-62B6-44A44940EAA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8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04" name="TextBox 303">
                <a:extLst>
                  <a:ext uri="{FF2B5EF4-FFF2-40B4-BE49-F238E27FC236}">
                    <a16:creationId xmlns:a16="http://schemas.microsoft.com/office/drawing/2014/main" id="{CB814768-35DB-FAAE-2B54-B705E4C8FAD1}"/>
                  </a:ext>
                </a:extLst>
              </p:cNvPr>
              <p:cNvSpPr txBox="1"/>
              <p:nvPr/>
            </p:nvSpPr>
            <p:spPr>
              <a:xfrm>
                <a:off x="9258499" y="4164432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304" name="TextBox 303">
                <a:extLst>
                  <a:ext uri="{FF2B5EF4-FFF2-40B4-BE49-F238E27FC236}">
                    <a16:creationId xmlns:a16="http://schemas.microsoft.com/office/drawing/2014/main" id="{CB814768-35DB-FAAE-2B54-B705E4C8FA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8499" y="4164432"/>
                <a:ext cx="119455" cy="169277"/>
              </a:xfrm>
              <a:prstGeom prst="rect">
                <a:avLst/>
              </a:prstGeom>
              <a:blipFill>
                <a:blip r:embed="rId88"/>
                <a:stretch>
                  <a:fillRect l="-30000" r="-30000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9" name="Straight Arrow Connector 278">
            <a:extLst>
              <a:ext uri="{FF2B5EF4-FFF2-40B4-BE49-F238E27FC236}">
                <a16:creationId xmlns:a16="http://schemas.microsoft.com/office/drawing/2014/main" id="{D730EC5D-A323-5E17-FE49-812197278835}"/>
              </a:ext>
            </a:extLst>
          </p:cNvPr>
          <p:cNvCxnSpPr>
            <a:cxnSpLocks/>
            <a:stCxn id="294" idx="3"/>
            <a:endCxn id="317" idx="2"/>
          </p:cNvCxnSpPr>
          <p:nvPr/>
        </p:nvCxnSpPr>
        <p:spPr>
          <a:xfrm>
            <a:off x="7920757" y="2930029"/>
            <a:ext cx="665080" cy="18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0" name="Straight Arrow Connector 279">
            <a:extLst>
              <a:ext uri="{FF2B5EF4-FFF2-40B4-BE49-F238E27FC236}">
                <a16:creationId xmlns:a16="http://schemas.microsoft.com/office/drawing/2014/main" id="{002740FC-927A-09DE-436F-47823BDD3D5B}"/>
              </a:ext>
            </a:extLst>
          </p:cNvPr>
          <p:cNvCxnSpPr>
            <a:cxnSpLocks/>
            <a:stCxn id="294" idx="3"/>
            <a:endCxn id="311" idx="1"/>
          </p:cNvCxnSpPr>
          <p:nvPr/>
        </p:nvCxnSpPr>
        <p:spPr>
          <a:xfrm>
            <a:off x="7920757" y="2930029"/>
            <a:ext cx="687704" cy="5079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1" name="Straight Arrow Connector 280">
            <a:extLst>
              <a:ext uri="{FF2B5EF4-FFF2-40B4-BE49-F238E27FC236}">
                <a16:creationId xmlns:a16="http://schemas.microsoft.com/office/drawing/2014/main" id="{02DB3D22-E3DE-4186-3086-C7CA7E947809}"/>
              </a:ext>
            </a:extLst>
          </p:cNvPr>
          <p:cNvCxnSpPr>
            <a:cxnSpLocks/>
            <a:stCxn id="294" idx="3"/>
            <a:endCxn id="305" idx="0"/>
          </p:cNvCxnSpPr>
          <p:nvPr/>
        </p:nvCxnSpPr>
        <p:spPr>
          <a:xfrm>
            <a:off x="7920757" y="2930029"/>
            <a:ext cx="742322" cy="13480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2" name="Straight Arrow Connector 281">
            <a:extLst>
              <a:ext uri="{FF2B5EF4-FFF2-40B4-BE49-F238E27FC236}">
                <a16:creationId xmlns:a16="http://schemas.microsoft.com/office/drawing/2014/main" id="{EAEFD092-1130-7CFB-27D8-F9D6712CF643}"/>
              </a:ext>
            </a:extLst>
          </p:cNvPr>
          <p:cNvCxnSpPr>
            <a:cxnSpLocks/>
            <a:stCxn id="295" idx="3"/>
            <a:endCxn id="317" idx="3"/>
          </p:cNvCxnSpPr>
          <p:nvPr/>
        </p:nvCxnSpPr>
        <p:spPr>
          <a:xfrm flipV="1">
            <a:off x="7920757" y="2986543"/>
            <a:ext cx="687704" cy="5089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3" name="Straight Arrow Connector 282">
            <a:extLst>
              <a:ext uri="{FF2B5EF4-FFF2-40B4-BE49-F238E27FC236}">
                <a16:creationId xmlns:a16="http://schemas.microsoft.com/office/drawing/2014/main" id="{2122FE64-4C5D-D088-77CA-082CCE95522F}"/>
              </a:ext>
            </a:extLst>
          </p:cNvPr>
          <p:cNvCxnSpPr>
            <a:cxnSpLocks/>
            <a:stCxn id="295" idx="3"/>
            <a:endCxn id="311" idx="2"/>
          </p:cNvCxnSpPr>
          <p:nvPr/>
        </p:nvCxnSpPr>
        <p:spPr>
          <a:xfrm flipV="1">
            <a:off x="7920757" y="3492643"/>
            <a:ext cx="665080" cy="28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4" name="Straight Arrow Connector 283">
            <a:extLst>
              <a:ext uri="{FF2B5EF4-FFF2-40B4-BE49-F238E27FC236}">
                <a16:creationId xmlns:a16="http://schemas.microsoft.com/office/drawing/2014/main" id="{2EA8DE41-98BD-4C71-1403-24EEBD62371E}"/>
              </a:ext>
            </a:extLst>
          </p:cNvPr>
          <p:cNvCxnSpPr>
            <a:cxnSpLocks/>
            <a:stCxn id="295" idx="3"/>
            <a:endCxn id="305" idx="1"/>
          </p:cNvCxnSpPr>
          <p:nvPr/>
        </p:nvCxnSpPr>
        <p:spPr>
          <a:xfrm>
            <a:off x="7920757" y="3495513"/>
            <a:ext cx="687704" cy="8051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578A4828-3854-FB3C-5874-E61C839A646D}"/>
              </a:ext>
            </a:extLst>
          </p:cNvPr>
          <p:cNvCxnSpPr>
            <a:cxnSpLocks/>
            <a:stCxn id="296" idx="3"/>
            <a:endCxn id="305" idx="2"/>
          </p:cNvCxnSpPr>
          <p:nvPr/>
        </p:nvCxnSpPr>
        <p:spPr>
          <a:xfrm flipV="1">
            <a:off x="7920757" y="4355285"/>
            <a:ext cx="665080" cy="65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6" name="Straight Arrow Connector 285">
            <a:extLst>
              <a:ext uri="{FF2B5EF4-FFF2-40B4-BE49-F238E27FC236}">
                <a16:creationId xmlns:a16="http://schemas.microsoft.com/office/drawing/2014/main" id="{E97BB462-0AE4-3A3F-DF24-4C5A4E4542E2}"/>
              </a:ext>
            </a:extLst>
          </p:cNvPr>
          <p:cNvCxnSpPr>
            <a:cxnSpLocks/>
            <a:stCxn id="296" idx="3"/>
            <a:endCxn id="311" idx="3"/>
          </p:cNvCxnSpPr>
          <p:nvPr/>
        </p:nvCxnSpPr>
        <p:spPr>
          <a:xfrm flipV="1">
            <a:off x="7920757" y="3547260"/>
            <a:ext cx="687704" cy="8145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D21DFB36-080B-679C-0803-0015B4473C15}"/>
              </a:ext>
            </a:extLst>
          </p:cNvPr>
          <p:cNvCxnSpPr>
            <a:cxnSpLocks/>
            <a:stCxn id="296" idx="3"/>
            <a:endCxn id="317" idx="4"/>
          </p:cNvCxnSpPr>
          <p:nvPr/>
        </p:nvCxnSpPr>
        <p:spPr>
          <a:xfrm flipV="1">
            <a:off x="7920757" y="3009167"/>
            <a:ext cx="742322" cy="13526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88" name="TextBox 287">
                <a:extLst>
                  <a:ext uri="{FF2B5EF4-FFF2-40B4-BE49-F238E27FC236}">
                    <a16:creationId xmlns:a16="http://schemas.microsoft.com/office/drawing/2014/main" id="{9E251B53-69F5-0A00-A898-480921C65D52}"/>
                  </a:ext>
                </a:extLst>
              </p:cNvPr>
              <p:cNvSpPr txBox="1"/>
              <p:nvPr/>
            </p:nvSpPr>
            <p:spPr>
              <a:xfrm>
                <a:off x="3267997" y="2638607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288" name="TextBox 287">
                <a:extLst>
                  <a:ext uri="{FF2B5EF4-FFF2-40B4-BE49-F238E27FC236}">
                    <a16:creationId xmlns:a16="http://schemas.microsoft.com/office/drawing/2014/main" id="{9E251B53-69F5-0A00-A898-480921C65D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7997" y="2638607"/>
                <a:ext cx="603755" cy="320601"/>
              </a:xfrm>
              <a:prstGeom prst="rect">
                <a:avLst/>
              </a:prstGeom>
              <a:blipFill>
                <a:blip r:embed="rId89"/>
                <a:stretch>
                  <a:fillRect l="-8333" r="-8333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9" name="TextBox 288">
                <a:extLst>
                  <a:ext uri="{FF2B5EF4-FFF2-40B4-BE49-F238E27FC236}">
                    <a16:creationId xmlns:a16="http://schemas.microsoft.com/office/drawing/2014/main" id="{37635C50-D49B-2311-F078-140AA6E99A10}"/>
                  </a:ext>
                </a:extLst>
              </p:cNvPr>
              <p:cNvSpPr txBox="1"/>
              <p:nvPr/>
            </p:nvSpPr>
            <p:spPr>
              <a:xfrm>
                <a:off x="5656867" y="2583246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289" name="TextBox 288">
                <a:extLst>
                  <a:ext uri="{FF2B5EF4-FFF2-40B4-BE49-F238E27FC236}">
                    <a16:creationId xmlns:a16="http://schemas.microsoft.com/office/drawing/2014/main" id="{37635C50-D49B-2311-F078-140AA6E99A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6867" y="2583246"/>
                <a:ext cx="603755" cy="320601"/>
              </a:xfrm>
              <a:prstGeom prst="rect">
                <a:avLst/>
              </a:prstGeom>
              <a:blipFill>
                <a:blip r:embed="rId90"/>
                <a:stretch>
                  <a:fillRect l="-8333" r="-8333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0" name="TextBox 289">
                <a:extLst>
                  <a:ext uri="{FF2B5EF4-FFF2-40B4-BE49-F238E27FC236}">
                    <a16:creationId xmlns:a16="http://schemas.microsoft.com/office/drawing/2014/main" id="{5A913CFB-77C3-A588-1559-FA627D78B49D}"/>
                  </a:ext>
                </a:extLst>
              </p:cNvPr>
              <p:cNvSpPr txBox="1"/>
              <p:nvPr/>
            </p:nvSpPr>
            <p:spPr>
              <a:xfrm>
                <a:off x="7908577" y="2583246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290" name="TextBox 289">
                <a:extLst>
                  <a:ext uri="{FF2B5EF4-FFF2-40B4-BE49-F238E27FC236}">
                    <a16:creationId xmlns:a16="http://schemas.microsoft.com/office/drawing/2014/main" id="{5A913CFB-77C3-A588-1559-FA627D78B4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8577" y="2583246"/>
                <a:ext cx="603755" cy="320601"/>
              </a:xfrm>
              <a:prstGeom prst="rect">
                <a:avLst/>
              </a:prstGeom>
              <a:blipFill>
                <a:blip r:embed="rId91"/>
                <a:stretch>
                  <a:fillRect l="-6122" r="-6122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1" name="Rounded Rectangle 290">
            <a:extLst>
              <a:ext uri="{FF2B5EF4-FFF2-40B4-BE49-F238E27FC236}">
                <a16:creationId xmlns:a16="http://schemas.microsoft.com/office/drawing/2014/main" id="{0A7FB3FE-3225-4033-D2CA-8A8B17E2EB5D}"/>
              </a:ext>
            </a:extLst>
          </p:cNvPr>
          <p:cNvSpPr/>
          <p:nvPr/>
        </p:nvSpPr>
        <p:spPr>
          <a:xfrm>
            <a:off x="5090961" y="2754122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292" name="Rounded Rectangle 291">
            <a:extLst>
              <a:ext uri="{FF2B5EF4-FFF2-40B4-BE49-F238E27FC236}">
                <a16:creationId xmlns:a16="http://schemas.microsoft.com/office/drawing/2014/main" id="{5ED5FB07-288F-B3B2-B79F-42C1BF00FDA1}"/>
              </a:ext>
            </a:extLst>
          </p:cNvPr>
          <p:cNvSpPr/>
          <p:nvPr/>
        </p:nvSpPr>
        <p:spPr>
          <a:xfrm>
            <a:off x="5098273" y="3302420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293" name="Rounded Rectangle 292">
            <a:extLst>
              <a:ext uri="{FF2B5EF4-FFF2-40B4-BE49-F238E27FC236}">
                <a16:creationId xmlns:a16="http://schemas.microsoft.com/office/drawing/2014/main" id="{FA6180F3-38DC-59AA-47A5-8103463FAFA3}"/>
              </a:ext>
            </a:extLst>
          </p:cNvPr>
          <p:cNvSpPr/>
          <p:nvPr/>
        </p:nvSpPr>
        <p:spPr>
          <a:xfrm>
            <a:off x="5098273" y="4190443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294" name="Rounded Rectangle 293">
            <a:extLst>
              <a:ext uri="{FF2B5EF4-FFF2-40B4-BE49-F238E27FC236}">
                <a16:creationId xmlns:a16="http://schemas.microsoft.com/office/drawing/2014/main" id="{B2A7E1B9-28E5-6D28-3430-0E8B9F082881}"/>
              </a:ext>
            </a:extLst>
          </p:cNvPr>
          <p:cNvSpPr/>
          <p:nvPr/>
        </p:nvSpPr>
        <p:spPr>
          <a:xfrm>
            <a:off x="7497277" y="2754122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295" name="Rounded Rectangle 294">
            <a:extLst>
              <a:ext uri="{FF2B5EF4-FFF2-40B4-BE49-F238E27FC236}">
                <a16:creationId xmlns:a16="http://schemas.microsoft.com/office/drawing/2014/main" id="{F78AB42D-9330-CE59-995B-A71B68D95355}"/>
              </a:ext>
            </a:extLst>
          </p:cNvPr>
          <p:cNvSpPr/>
          <p:nvPr/>
        </p:nvSpPr>
        <p:spPr>
          <a:xfrm>
            <a:off x="7497277" y="3319606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296" name="Rounded Rectangle 295">
            <a:extLst>
              <a:ext uri="{FF2B5EF4-FFF2-40B4-BE49-F238E27FC236}">
                <a16:creationId xmlns:a16="http://schemas.microsoft.com/office/drawing/2014/main" id="{D9E1424D-A02E-1B3E-DED0-F4B1B09CE936}"/>
              </a:ext>
            </a:extLst>
          </p:cNvPr>
          <p:cNvSpPr/>
          <p:nvPr/>
        </p:nvSpPr>
        <p:spPr>
          <a:xfrm>
            <a:off x="7497277" y="4185880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380" name="Rectangle 379">
            <a:extLst>
              <a:ext uri="{FF2B5EF4-FFF2-40B4-BE49-F238E27FC236}">
                <a16:creationId xmlns:a16="http://schemas.microsoft.com/office/drawing/2014/main" id="{9912E0FD-1C54-4E04-2666-FEF80B08972A}"/>
              </a:ext>
            </a:extLst>
          </p:cNvPr>
          <p:cNvSpPr/>
          <p:nvPr/>
        </p:nvSpPr>
        <p:spPr>
          <a:xfrm>
            <a:off x="2918494" y="2806364"/>
            <a:ext cx="7531768" cy="2261937"/>
          </a:xfrm>
          <a:prstGeom prst="rect">
            <a:avLst/>
          </a:prstGeom>
          <a:solidFill>
            <a:schemeClr val="lt1">
              <a:alpha val="87973"/>
            </a:schemeClr>
          </a:solidFill>
          <a:ln>
            <a:solidFill>
              <a:schemeClr val="dk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97" name="Oval 496">
                <a:extLst>
                  <a:ext uri="{FF2B5EF4-FFF2-40B4-BE49-F238E27FC236}">
                    <a16:creationId xmlns:a16="http://schemas.microsoft.com/office/drawing/2014/main" id="{DE138421-7AFA-6228-44F1-67FAC1DAB383}"/>
                  </a:ext>
                </a:extLst>
              </p:cNvPr>
              <p:cNvSpPr/>
              <p:nvPr/>
            </p:nvSpPr>
            <p:spPr>
              <a:xfrm>
                <a:off x="3124147" y="3262914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497" name="Oval 496">
                <a:extLst>
                  <a:ext uri="{FF2B5EF4-FFF2-40B4-BE49-F238E27FC236}">
                    <a16:creationId xmlns:a16="http://schemas.microsoft.com/office/drawing/2014/main" id="{DE138421-7AFA-6228-44F1-67FAC1DAB3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47" y="3262914"/>
                <a:ext cx="324888" cy="324888"/>
              </a:xfrm>
              <a:prstGeom prst="ellipse">
                <a:avLst/>
              </a:prstGeom>
              <a:blipFill>
                <a:blip r:embed="rId92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98" name="Oval 497">
                <a:extLst>
                  <a:ext uri="{FF2B5EF4-FFF2-40B4-BE49-F238E27FC236}">
                    <a16:creationId xmlns:a16="http://schemas.microsoft.com/office/drawing/2014/main" id="{DE3EA838-12AA-F358-9F65-3CC575EAF94B}"/>
                  </a:ext>
                </a:extLst>
              </p:cNvPr>
              <p:cNvSpPr/>
              <p:nvPr/>
            </p:nvSpPr>
            <p:spPr>
              <a:xfrm>
                <a:off x="3124147" y="3664023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498" name="Oval 497">
                <a:extLst>
                  <a:ext uri="{FF2B5EF4-FFF2-40B4-BE49-F238E27FC236}">
                    <a16:creationId xmlns:a16="http://schemas.microsoft.com/office/drawing/2014/main" id="{DE3EA838-12AA-F358-9F65-3CC575EAF9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47" y="3664023"/>
                <a:ext cx="324888" cy="324888"/>
              </a:xfrm>
              <a:prstGeom prst="ellipse">
                <a:avLst/>
              </a:prstGeom>
              <a:blipFill>
                <a:blip r:embed="rId93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99" name="Oval 498">
                <a:extLst>
                  <a:ext uri="{FF2B5EF4-FFF2-40B4-BE49-F238E27FC236}">
                    <a16:creationId xmlns:a16="http://schemas.microsoft.com/office/drawing/2014/main" id="{E365D0B0-3CDF-FB1F-4D67-0BC2B712A0F1}"/>
                  </a:ext>
                </a:extLst>
              </p:cNvPr>
              <p:cNvSpPr/>
              <p:nvPr/>
            </p:nvSpPr>
            <p:spPr>
              <a:xfrm>
                <a:off x="3124147" y="4318304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499" name="Oval 498">
                <a:extLst>
                  <a:ext uri="{FF2B5EF4-FFF2-40B4-BE49-F238E27FC236}">
                    <a16:creationId xmlns:a16="http://schemas.microsoft.com/office/drawing/2014/main" id="{E365D0B0-3CDF-FB1F-4D67-0BC2B712A0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47" y="4318304"/>
                <a:ext cx="324888" cy="324888"/>
              </a:xfrm>
              <a:prstGeom prst="ellipse">
                <a:avLst/>
              </a:prstGeom>
              <a:blipFill>
                <a:blip r:embed="rId94"/>
                <a:stretch>
                  <a:fillRect l="-7143" r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1" name="Oval 500">
            <a:extLst>
              <a:ext uri="{FF2B5EF4-FFF2-40B4-BE49-F238E27FC236}">
                <a16:creationId xmlns:a16="http://schemas.microsoft.com/office/drawing/2014/main" id="{1ABCEB09-4358-5539-14EF-31BC58F49141}"/>
              </a:ext>
            </a:extLst>
          </p:cNvPr>
          <p:cNvSpPr>
            <a:spLocks noChangeAspect="1"/>
          </p:cNvSpPr>
          <p:nvPr/>
        </p:nvSpPr>
        <p:spPr>
          <a:xfrm>
            <a:off x="3271733" y="4065132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502" name="Oval 501">
            <a:extLst>
              <a:ext uri="{FF2B5EF4-FFF2-40B4-BE49-F238E27FC236}">
                <a16:creationId xmlns:a16="http://schemas.microsoft.com/office/drawing/2014/main" id="{AE45E2AD-F672-37DA-EE72-CD8E0A7E8DF8}"/>
              </a:ext>
            </a:extLst>
          </p:cNvPr>
          <p:cNvSpPr>
            <a:spLocks noChangeAspect="1"/>
          </p:cNvSpPr>
          <p:nvPr/>
        </p:nvSpPr>
        <p:spPr>
          <a:xfrm>
            <a:off x="3271733" y="4138750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503" name="Oval 502">
            <a:extLst>
              <a:ext uri="{FF2B5EF4-FFF2-40B4-BE49-F238E27FC236}">
                <a16:creationId xmlns:a16="http://schemas.microsoft.com/office/drawing/2014/main" id="{69AF3578-BF15-968E-EAAB-AEC790F206E9}"/>
              </a:ext>
            </a:extLst>
          </p:cNvPr>
          <p:cNvSpPr>
            <a:spLocks noChangeAspect="1"/>
          </p:cNvSpPr>
          <p:nvPr/>
        </p:nvSpPr>
        <p:spPr>
          <a:xfrm>
            <a:off x="3271733" y="4212368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494" name="Oval 493">
            <a:extLst>
              <a:ext uri="{FF2B5EF4-FFF2-40B4-BE49-F238E27FC236}">
                <a16:creationId xmlns:a16="http://schemas.microsoft.com/office/drawing/2014/main" id="{AA34ABA7-AC03-11B8-E79F-E7F81EDD172C}"/>
              </a:ext>
            </a:extLst>
          </p:cNvPr>
          <p:cNvSpPr>
            <a:spLocks noChangeAspect="1"/>
          </p:cNvSpPr>
          <p:nvPr/>
        </p:nvSpPr>
        <p:spPr>
          <a:xfrm>
            <a:off x="4838596" y="413708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95" name="Oval 494">
            <a:extLst>
              <a:ext uri="{FF2B5EF4-FFF2-40B4-BE49-F238E27FC236}">
                <a16:creationId xmlns:a16="http://schemas.microsoft.com/office/drawing/2014/main" id="{A59A9A25-24B3-2BB5-2586-52E0F68F5EB8}"/>
              </a:ext>
            </a:extLst>
          </p:cNvPr>
          <p:cNvSpPr>
            <a:spLocks noChangeAspect="1"/>
          </p:cNvSpPr>
          <p:nvPr/>
        </p:nvSpPr>
        <p:spPr>
          <a:xfrm>
            <a:off x="4838596" y="421070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96" name="Oval 495">
            <a:extLst>
              <a:ext uri="{FF2B5EF4-FFF2-40B4-BE49-F238E27FC236}">
                <a16:creationId xmlns:a16="http://schemas.microsoft.com/office/drawing/2014/main" id="{0039280B-1163-C753-8F04-3A83FA6D33A6}"/>
              </a:ext>
            </a:extLst>
          </p:cNvPr>
          <p:cNvSpPr>
            <a:spLocks noChangeAspect="1"/>
          </p:cNvSpPr>
          <p:nvPr/>
        </p:nvSpPr>
        <p:spPr>
          <a:xfrm>
            <a:off x="4838596" y="428432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88" name="Oval 487">
                <a:extLst>
                  <a:ext uri="{FF2B5EF4-FFF2-40B4-BE49-F238E27FC236}">
                    <a16:creationId xmlns:a16="http://schemas.microsoft.com/office/drawing/2014/main" id="{ECA803C0-E28C-A6E8-60FC-C96EF6C114F3}"/>
                  </a:ext>
                </a:extLst>
              </p:cNvPr>
              <p:cNvSpPr/>
              <p:nvPr/>
            </p:nvSpPr>
            <p:spPr>
              <a:xfrm>
                <a:off x="4995614" y="3027195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88" name="Oval 487">
                <a:extLst>
                  <a:ext uri="{FF2B5EF4-FFF2-40B4-BE49-F238E27FC236}">
                    <a16:creationId xmlns:a16="http://schemas.microsoft.com/office/drawing/2014/main" id="{ECA803C0-E28C-A6E8-60FC-C96EF6C114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5614" y="3027195"/>
                <a:ext cx="477213" cy="477213"/>
              </a:xfrm>
              <a:prstGeom prst="ellipse">
                <a:avLst/>
              </a:prstGeom>
              <a:blipFill>
                <a:blip r:embed="rId9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9" name="Right Arrow 488">
            <a:extLst>
              <a:ext uri="{FF2B5EF4-FFF2-40B4-BE49-F238E27FC236}">
                <a16:creationId xmlns:a16="http://schemas.microsoft.com/office/drawing/2014/main" id="{FF631B16-5A1B-8E92-A9B9-AA65B3F340DF}"/>
              </a:ext>
            </a:extLst>
          </p:cNvPr>
          <p:cNvSpPr/>
          <p:nvPr/>
        </p:nvSpPr>
        <p:spPr>
          <a:xfrm>
            <a:off x="4757008" y="3222894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90" name="Group 489">
            <a:extLst>
              <a:ext uri="{FF2B5EF4-FFF2-40B4-BE49-F238E27FC236}">
                <a16:creationId xmlns:a16="http://schemas.microsoft.com/office/drawing/2014/main" id="{8451E56C-CFF6-8424-91F9-8C8A313CC5F7}"/>
              </a:ext>
            </a:extLst>
          </p:cNvPr>
          <p:cNvGrpSpPr/>
          <p:nvPr/>
        </p:nvGrpSpPr>
        <p:grpSpPr>
          <a:xfrm>
            <a:off x="4151116" y="3027195"/>
            <a:ext cx="631696" cy="477213"/>
            <a:chOff x="2884021" y="3090306"/>
            <a:chExt cx="631696" cy="477213"/>
          </a:xfrm>
        </p:grpSpPr>
        <p:sp>
          <p:nvSpPr>
            <p:cNvPr id="492" name="Oval 491">
              <a:extLst>
                <a:ext uri="{FF2B5EF4-FFF2-40B4-BE49-F238E27FC236}">
                  <a16:creationId xmlns:a16="http://schemas.microsoft.com/office/drawing/2014/main" id="{EAE981BE-4EA7-529B-A9ED-ABBFE2648551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93" name="Oval 492">
                  <a:extLst>
                    <a:ext uri="{FF2B5EF4-FFF2-40B4-BE49-F238E27FC236}">
                      <a16:creationId xmlns:a16="http://schemas.microsoft.com/office/drawing/2014/main" id="{25BE637E-A767-054F-2542-5B026EE7E975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93" name="Oval 492">
                  <a:extLst>
                    <a:ext uri="{FF2B5EF4-FFF2-40B4-BE49-F238E27FC236}">
                      <a16:creationId xmlns:a16="http://schemas.microsoft.com/office/drawing/2014/main" id="{25BE637E-A767-054F-2542-5B026EE7E97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9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91" name="TextBox 490">
                <a:extLst>
                  <a:ext uri="{FF2B5EF4-FFF2-40B4-BE49-F238E27FC236}">
                    <a16:creationId xmlns:a16="http://schemas.microsoft.com/office/drawing/2014/main" id="{68B6377F-B063-C9CF-EF4B-77C822C0D8F6}"/>
                  </a:ext>
                </a:extLst>
              </p:cNvPr>
              <p:cNvSpPr txBox="1"/>
              <p:nvPr/>
            </p:nvSpPr>
            <p:spPr>
              <a:xfrm>
                <a:off x="4823778" y="3074949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91" name="TextBox 490">
                <a:extLst>
                  <a:ext uri="{FF2B5EF4-FFF2-40B4-BE49-F238E27FC236}">
                    <a16:creationId xmlns:a16="http://schemas.microsoft.com/office/drawing/2014/main" id="{68B6377F-B063-C9CF-EF4B-77C822C0D8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3778" y="3074949"/>
                <a:ext cx="119455" cy="169277"/>
              </a:xfrm>
              <a:prstGeom prst="rect">
                <a:avLst/>
              </a:prstGeom>
              <a:blipFill>
                <a:blip r:embed="rId70"/>
                <a:stretch>
                  <a:fillRect l="-18182" r="-18182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82" name="Oval 481">
                <a:extLst>
                  <a:ext uri="{FF2B5EF4-FFF2-40B4-BE49-F238E27FC236}">
                    <a16:creationId xmlns:a16="http://schemas.microsoft.com/office/drawing/2014/main" id="{61146B30-B234-C921-7BA9-3C706816882D}"/>
                  </a:ext>
                </a:extLst>
              </p:cNvPr>
              <p:cNvSpPr/>
              <p:nvPr/>
            </p:nvSpPr>
            <p:spPr>
              <a:xfrm>
                <a:off x="4995614" y="358791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82" name="Oval 481">
                <a:extLst>
                  <a:ext uri="{FF2B5EF4-FFF2-40B4-BE49-F238E27FC236}">
                    <a16:creationId xmlns:a16="http://schemas.microsoft.com/office/drawing/2014/main" id="{61146B30-B234-C921-7BA9-3C7068168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5614" y="3587912"/>
                <a:ext cx="477213" cy="477213"/>
              </a:xfrm>
              <a:prstGeom prst="ellipse">
                <a:avLst/>
              </a:prstGeom>
              <a:blipFill>
                <a:blip r:embed="rId9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3" name="Right Arrow 482">
            <a:extLst>
              <a:ext uri="{FF2B5EF4-FFF2-40B4-BE49-F238E27FC236}">
                <a16:creationId xmlns:a16="http://schemas.microsoft.com/office/drawing/2014/main" id="{C6174783-85AF-3230-10C9-AA0373950B00}"/>
              </a:ext>
            </a:extLst>
          </p:cNvPr>
          <p:cNvSpPr/>
          <p:nvPr/>
        </p:nvSpPr>
        <p:spPr>
          <a:xfrm>
            <a:off x="4757008" y="378361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84" name="Group 483">
            <a:extLst>
              <a:ext uri="{FF2B5EF4-FFF2-40B4-BE49-F238E27FC236}">
                <a16:creationId xmlns:a16="http://schemas.microsoft.com/office/drawing/2014/main" id="{083FDEFE-9028-CA32-2ADD-B4C01D3B37B3}"/>
              </a:ext>
            </a:extLst>
          </p:cNvPr>
          <p:cNvGrpSpPr/>
          <p:nvPr/>
        </p:nvGrpSpPr>
        <p:grpSpPr>
          <a:xfrm>
            <a:off x="4151116" y="3587912"/>
            <a:ext cx="631696" cy="477213"/>
            <a:chOff x="2884021" y="3090306"/>
            <a:chExt cx="631696" cy="477213"/>
          </a:xfrm>
        </p:grpSpPr>
        <p:sp>
          <p:nvSpPr>
            <p:cNvPr id="486" name="Oval 485">
              <a:extLst>
                <a:ext uri="{FF2B5EF4-FFF2-40B4-BE49-F238E27FC236}">
                  <a16:creationId xmlns:a16="http://schemas.microsoft.com/office/drawing/2014/main" id="{169D60F5-1E9A-BED0-0972-CF6F632E90DA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7" name="Oval 486">
                  <a:extLst>
                    <a:ext uri="{FF2B5EF4-FFF2-40B4-BE49-F238E27FC236}">
                      <a16:creationId xmlns:a16="http://schemas.microsoft.com/office/drawing/2014/main" id="{982375F2-40B8-9930-F560-1A8EEDB415E5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87" name="Oval 486">
                  <a:extLst>
                    <a:ext uri="{FF2B5EF4-FFF2-40B4-BE49-F238E27FC236}">
                      <a16:creationId xmlns:a16="http://schemas.microsoft.com/office/drawing/2014/main" id="{982375F2-40B8-9930-F560-1A8EEDB415E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9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85" name="TextBox 484">
                <a:extLst>
                  <a:ext uri="{FF2B5EF4-FFF2-40B4-BE49-F238E27FC236}">
                    <a16:creationId xmlns:a16="http://schemas.microsoft.com/office/drawing/2014/main" id="{7E7B5995-B974-6ACD-8E7F-0B760A451167}"/>
                  </a:ext>
                </a:extLst>
              </p:cNvPr>
              <p:cNvSpPr txBox="1"/>
              <p:nvPr/>
            </p:nvSpPr>
            <p:spPr>
              <a:xfrm>
                <a:off x="4823778" y="363566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85" name="TextBox 484">
                <a:extLst>
                  <a:ext uri="{FF2B5EF4-FFF2-40B4-BE49-F238E27FC236}">
                    <a16:creationId xmlns:a16="http://schemas.microsoft.com/office/drawing/2014/main" id="{7E7B5995-B974-6ACD-8E7F-0B760A4511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3778" y="3635666"/>
                <a:ext cx="119455" cy="169277"/>
              </a:xfrm>
              <a:prstGeom prst="rect">
                <a:avLst/>
              </a:prstGeom>
              <a:blipFill>
                <a:blip r:embed="rId67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6" name="Oval 475">
                <a:extLst>
                  <a:ext uri="{FF2B5EF4-FFF2-40B4-BE49-F238E27FC236}">
                    <a16:creationId xmlns:a16="http://schemas.microsoft.com/office/drawing/2014/main" id="{9993E011-34AD-647D-CA40-67DB7EF59CB6}"/>
                  </a:ext>
                </a:extLst>
              </p:cNvPr>
              <p:cNvSpPr/>
              <p:nvPr/>
            </p:nvSpPr>
            <p:spPr>
              <a:xfrm>
                <a:off x="4995614" y="4450554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76" name="Oval 475">
                <a:extLst>
                  <a:ext uri="{FF2B5EF4-FFF2-40B4-BE49-F238E27FC236}">
                    <a16:creationId xmlns:a16="http://schemas.microsoft.com/office/drawing/2014/main" id="{9993E011-34AD-647D-CA40-67DB7EF59CB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5614" y="4450554"/>
                <a:ext cx="477213" cy="477213"/>
              </a:xfrm>
              <a:prstGeom prst="ellipse">
                <a:avLst/>
              </a:prstGeom>
              <a:blipFill>
                <a:blip r:embed="rId99"/>
                <a:stretch>
                  <a:fillRect r="-24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7" name="Right Arrow 476">
            <a:extLst>
              <a:ext uri="{FF2B5EF4-FFF2-40B4-BE49-F238E27FC236}">
                <a16:creationId xmlns:a16="http://schemas.microsoft.com/office/drawing/2014/main" id="{7839AF65-C9CC-1286-8698-61BCB11BB69B}"/>
              </a:ext>
            </a:extLst>
          </p:cNvPr>
          <p:cNvSpPr/>
          <p:nvPr/>
        </p:nvSpPr>
        <p:spPr>
          <a:xfrm>
            <a:off x="4757008" y="4646253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78" name="Group 477">
            <a:extLst>
              <a:ext uri="{FF2B5EF4-FFF2-40B4-BE49-F238E27FC236}">
                <a16:creationId xmlns:a16="http://schemas.microsoft.com/office/drawing/2014/main" id="{F47B897F-88CE-5D58-B935-8608BEAC0F74}"/>
              </a:ext>
            </a:extLst>
          </p:cNvPr>
          <p:cNvGrpSpPr/>
          <p:nvPr/>
        </p:nvGrpSpPr>
        <p:grpSpPr>
          <a:xfrm>
            <a:off x="4151116" y="4450554"/>
            <a:ext cx="631696" cy="477213"/>
            <a:chOff x="2884021" y="3090306"/>
            <a:chExt cx="631696" cy="477213"/>
          </a:xfrm>
        </p:grpSpPr>
        <p:sp>
          <p:nvSpPr>
            <p:cNvPr id="480" name="Oval 479">
              <a:extLst>
                <a:ext uri="{FF2B5EF4-FFF2-40B4-BE49-F238E27FC236}">
                  <a16:creationId xmlns:a16="http://schemas.microsoft.com/office/drawing/2014/main" id="{63B5A3BD-C0E7-1266-8F4B-DD856CB39E79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1" name="Oval 480">
                  <a:extLst>
                    <a:ext uri="{FF2B5EF4-FFF2-40B4-BE49-F238E27FC236}">
                      <a16:creationId xmlns:a16="http://schemas.microsoft.com/office/drawing/2014/main" id="{030DE5F6-1C64-0234-9E2D-665A4A3468DC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81" name="Oval 480">
                  <a:extLst>
                    <a:ext uri="{FF2B5EF4-FFF2-40B4-BE49-F238E27FC236}">
                      <a16:creationId xmlns:a16="http://schemas.microsoft.com/office/drawing/2014/main" id="{030DE5F6-1C64-0234-9E2D-665A4A3468D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00"/>
                  <a:stretch>
                    <a:fillRect l="-2500" r="-50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79" name="TextBox 478">
                <a:extLst>
                  <a:ext uri="{FF2B5EF4-FFF2-40B4-BE49-F238E27FC236}">
                    <a16:creationId xmlns:a16="http://schemas.microsoft.com/office/drawing/2014/main" id="{D943B2E1-EBB0-7695-A0D6-38E411660D3B}"/>
                  </a:ext>
                </a:extLst>
              </p:cNvPr>
              <p:cNvSpPr txBox="1"/>
              <p:nvPr/>
            </p:nvSpPr>
            <p:spPr>
              <a:xfrm>
                <a:off x="4823778" y="4498308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79" name="TextBox 478">
                <a:extLst>
                  <a:ext uri="{FF2B5EF4-FFF2-40B4-BE49-F238E27FC236}">
                    <a16:creationId xmlns:a16="http://schemas.microsoft.com/office/drawing/2014/main" id="{D943B2E1-EBB0-7695-A0D6-38E411660D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3778" y="4498308"/>
                <a:ext cx="119455" cy="169277"/>
              </a:xfrm>
              <a:prstGeom prst="rect">
                <a:avLst/>
              </a:prstGeom>
              <a:blipFill>
                <a:blip r:embed="rId67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9" name="Oval 468">
            <a:extLst>
              <a:ext uri="{FF2B5EF4-FFF2-40B4-BE49-F238E27FC236}">
                <a16:creationId xmlns:a16="http://schemas.microsoft.com/office/drawing/2014/main" id="{752BAF7A-468D-30FC-B2C9-0E929F7B6C5F}"/>
              </a:ext>
            </a:extLst>
          </p:cNvPr>
          <p:cNvSpPr>
            <a:spLocks noChangeAspect="1"/>
          </p:cNvSpPr>
          <p:nvPr/>
        </p:nvSpPr>
        <p:spPr>
          <a:xfrm>
            <a:off x="7271022" y="414771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70" name="Oval 469">
            <a:extLst>
              <a:ext uri="{FF2B5EF4-FFF2-40B4-BE49-F238E27FC236}">
                <a16:creationId xmlns:a16="http://schemas.microsoft.com/office/drawing/2014/main" id="{4CFA2D56-3896-D331-F4F8-667CF98BEC97}"/>
              </a:ext>
            </a:extLst>
          </p:cNvPr>
          <p:cNvSpPr>
            <a:spLocks noChangeAspect="1"/>
          </p:cNvSpPr>
          <p:nvPr/>
        </p:nvSpPr>
        <p:spPr>
          <a:xfrm>
            <a:off x="7271022" y="422133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71" name="Oval 470">
            <a:extLst>
              <a:ext uri="{FF2B5EF4-FFF2-40B4-BE49-F238E27FC236}">
                <a16:creationId xmlns:a16="http://schemas.microsoft.com/office/drawing/2014/main" id="{3B3DB0FA-4351-E112-2CF5-62F68E69CFED}"/>
              </a:ext>
            </a:extLst>
          </p:cNvPr>
          <p:cNvSpPr>
            <a:spLocks noChangeAspect="1"/>
          </p:cNvSpPr>
          <p:nvPr/>
        </p:nvSpPr>
        <p:spPr>
          <a:xfrm>
            <a:off x="7271022" y="4294953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63" name="Oval 462">
                <a:extLst>
                  <a:ext uri="{FF2B5EF4-FFF2-40B4-BE49-F238E27FC236}">
                    <a16:creationId xmlns:a16="http://schemas.microsoft.com/office/drawing/2014/main" id="{F453AA6C-D232-2E78-4858-6CEB1FEB9D76}"/>
                  </a:ext>
                </a:extLst>
              </p:cNvPr>
              <p:cNvSpPr/>
              <p:nvPr/>
            </p:nvSpPr>
            <p:spPr>
              <a:xfrm>
                <a:off x="7428040" y="3037823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63" name="Oval 462">
                <a:extLst>
                  <a:ext uri="{FF2B5EF4-FFF2-40B4-BE49-F238E27FC236}">
                    <a16:creationId xmlns:a16="http://schemas.microsoft.com/office/drawing/2014/main" id="{F453AA6C-D232-2E78-4858-6CEB1FEB9D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8040" y="3037823"/>
                <a:ext cx="477213" cy="477213"/>
              </a:xfrm>
              <a:prstGeom prst="ellipse">
                <a:avLst/>
              </a:prstGeom>
              <a:blipFill>
                <a:blip r:embed="rId10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4" name="Right Arrow 463">
            <a:extLst>
              <a:ext uri="{FF2B5EF4-FFF2-40B4-BE49-F238E27FC236}">
                <a16:creationId xmlns:a16="http://schemas.microsoft.com/office/drawing/2014/main" id="{400FEE2A-19B3-E2D3-52D6-3AE818F9A69C}"/>
              </a:ext>
            </a:extLst>
          </p:cNvPr>
          <p:cNvSpPr/>
          <p:nvPr/>
        </p:nvSpPr>
        <p:spPr>
          <a:xfrm>
            <a:off x="7189434" y="3233522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65" name="Group 464">
            <a:extLst>
              <a:ext uri="{FF2B5EF4-FFF2-40B4-BE49-F238E27FC236}">
                <a16:creationId xmlns:a16="http://schemas.microsoft.com/office/drawing/2014/main" id="{434B4C05-5789-D82B-090C-222EA7BFB8E9}"/>
              </a:ext>
            </a:extLst>
          </p:cNvPr>
          <p:cNvGrpSpPr/>
          <p:nvPr/>
        </p:nvGrpSpPr>
        <p:grpSpPr>
          <a:xfrm>
            <a:off x="6583542" y="3037823"/>
            <a:ext cx="631696" cy="477213"/>
            <a:chOff x="2884021" y="3090306"/>
            <a:chExt cx="631696" cy="477213"/>
          </a:xfrm>
        </p:grpSpPr>
        <p:sp>
          <p:nvSpPr>
            <p:cNvPr id="467" name="Oval 466">
              <a:extLst>
                <a:ext uri="{FF2B5EF4-FFF2-40B4-BE49-F238E27FC236}">
                  <a16:creationId xmlns:a16="http://schemas.microsoft.com/office/drawing/2014/main" id="{E0697151-B207-9D87-59C0-13211266ADD1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68" name="Oval 467">
                  <a:extLst>
                    <a:ext uri="{FF2B5EF4-FFF2-40B4-BE49-F238E27FC236}">
                      <a16:creationId xmlns:a16="http://schemas.microsoft.com/office/drawing/2014/main" id="{A413558E-CB36-8816-E4DB-9550039F55A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68" name="Oval 467">
                  <a:extLst>
                    <a:ext uri="{FF2B5EF4-FFF2-40B4-BE49-F238E27FC236}">
                      <a16:creationId xmlns:a16="http://schemas.microsoft.com/office/drawing/2014/main" id="{A413558E-CB36-8816-E4DB-9550039F55A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0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66" name="TextBox 465">
                <a:extLst>
                  <a:ext uri="{FF2B5EF4-FFF2-40B4-BE49-F238E27FC236}">
                    <a16:creationId xmlns:a16="http://schemas.microsoft.com/office/drawing/2014/main" id="{7B8E8A16-78FE-88EF-EC44-00F378B2D2A6}"/>
                  </a:ext>
                </a:extLst>
              </p:cNvPr>
              <p:cNvSpPr txBox="1"/>
              <p:nvPr/>
            </p:nvSpPr>
            <p:spPr>
              <a:xfrm>
                <a:off x="7256204" y="3085577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66" name="TextBox 465">
                <a:extLst>
                  <a:ext uri="{FF2B5EF4-FFF2-40B4-BE49-F238E27FC236}">
                    <a16:creationId xmlns:a16="http://schemas.microsoft.com/office/drawing/2014/main" id="{7B8E8A16-78FE-88EF-EC44-00F378B2D2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6204" y="3085577"/>
                <a:ext cx="119455" cy="169277"/>
              </a:xfrm>
              <a:prstGeom prst="rect">
                <a:avLst/>
              </a:prstGeom>
              <a:blipFill>
                <a:blip r:embed="rId103"/>
                <a:stretch>
                  <a:fillRect l="-30000" r="-30000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57" name="Oval 456">
                <a:extLst>
                  <a:ext uri="{FF2B5EF4-FFF2-40B4-BE49-F238E27FC236}">
                    <a16:creationId xmlns:a16="http://schemas.microsoft.com/office/drawing/2014/main" id="{CE23FBDD-4889-F627-05DD-58DBF4013425}"/>
                  </a:ext>
                </a:extLst>
              </p:cNvPr>
              <p:cNvSpPr/>
              <p:nvPr/>
            </p:nvSpPr>
            <p:spPr>
              <a:xfrm>
                <a:off x="7428040" y="3598540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57" name="Oval 456">
                <a:extLst>
                  <a:ext uri="{FF2B5EF4-FFF2-40B4-BE49-F238E27FC236}">
                    <a16:creationId xmlns:a16="http://schemas.microsoft.com/office/drawing/2014/main" id="{CE23FBDD-4889-F627-05DD-58DBF401342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8040" y="3598540"/>
                <a:ext cx="477213" cy="477213"/>
              </a:xfrm>
              <a:prstGeom prst="ellipse">
                <a:avLst/>
              </a:prstGeom>
              <a:blipFill>
                <a:blip r:embed="rId10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8" name="Right Arrow 457">
            <a:extLst>
              <a:ext uri="{FF2B5EF4-FFF2-40B4-BE49-F238E27FC236}">
                <a16:creationId xmlns:a16="http://schemas.microsoft.com/office/drawing/2014/main" id="{0DA3F877-FD38-A690-FDE0-B870E9ED2D53}"/>
              </a:ext>
            </a:extLst>
          </p:cNvPr>
          <p:cNvSpPr/>
          <p:nvPr/>
        </p:nvSpPr>
        <p:spPr>
          <a:xfrm>
            <a:off x="7189434" y="3794239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59" name="Group 458">
            <a:extLst>
              <a:ext uri="{FF2B5EF4-FFF2-40B4-BE49-F238E27FC236}">
                <a16:creationId xmlns:a16="http://schemas.microsoft.com/office/drawing/2014/main" id="{D395EDE9-2281-A6A2-AB56-6C94E602DFCB}"/>
              </a:ext>
            </a:extLst>
          </p:cNvPr>
          <p:cNvGrpSpPr/>
          <p:nvPr/>
        </p:nvGrpSpPr>
        <p:grpSpPr>
          <a:xfrm>
            <a:off x="6583542" y="3598540"/>
            <a:ext cx="631696" cy="477213"/>
            <a:chOff x="2884021" y="3090306"/>
            <a:chExt cx="631696" cy="477213"/>
          </a:xfrm>
        </p:grpSpPr>
        <p:sp>
          <p:nvSpPr>
            <p:cNvPr id="461" name="Oval 460">
              <a:extLst>
                <a:ext uri="{FF2B5EF4-FFF2-40B4-BE49-F238E27FC236}">
                  <a16:creationId xmlns:a16="http://schemas.microsoft.com/office/drawing/2014/main" id="{C1CBD99E-629E-740E-C91F-FC5957A94E5F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62" name="Oval 461">
                  <a:extLst>
                    <a:ext uri="{FF2B5EF4-FFF2-40B4-BE49-F238E27FC236}">
                      <a16:creationId xmlns:a16="http://schemas.microsoft.com/office/drawing/2014/main" id="{1CC606E2-8362-0E3A-66B2-88B41AA16D85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62" name="Oval 461">
                  <a:extLst>
                    <a:ext uri="{FF2B5EF4-FFF2-40B4-BE49-F238E27FC236}">
                      <a16:creationId xmlns:a16="http://schemas.microsoft.com/office/drawing/2014/main" id="{1CC606E2-8362-0E3A-66B2-88B41AA16D8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0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60" name="TextBox 459">
                <a:extLst>
                  <a:ext uri="{FF2B5EF4-FFF2-40B4-BE49-F238E27FC236}">
                    <a16:creationId xmlns:a16="http://schemas.microsoft.com/office/drawing/2014/main" id="{A22D92BF-48B7-71F5-D72B-B86FB6C8767D}"/>
                  </a:ext>
                </a:extLst>
              </p:cNvPr>
              <p:cNvSpPr txBox="1"/>
              <p:nvPr/>
            </p:nvSpPr>
            <p:spPr>
              <a:xfrm>
                <a:off x="7256204" y="3646294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60" name="TextBox 459">
                <a:extLst>
                  <a:ext uri="{FF2B5EF4-FFF2-40B4-BE49-F238E27FC236}">
                    <a16:creationId xmlns:a16="http://schemas.microsoft.com/office/drawing/2014/main" id="{A22D92BF-48B7-71F5-D72B-B86FB6C876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6204" y="3646294"/>
                <a:ext cx="119455" cy="169277"/>
              </a:xfrm>
              <a:prstGeom prst="rect">
                <a:avLst/>
              </a:prstGeom>
              <a:blipFill>
                <a:blip r:embed="rId106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51" name="Oval 450">
                <a:extLst>
                  <a:ext uri="{FF2B5EF4-FFF2-40B4-BE49-F238E27FC236}">
                    <a16:creationId xmlns:a16="http://schemas.microsoft.com/office/drawing/2014/main" id="{3AC4F4A2-39DC-27DC-67E7-AAFC6EB361FD}"/>
                  </a:ext>
                </a:extLst>
              </p:cNvPr>
              <p:cNvSpPr/>
              <p:nvPr/>
            </p:nvSpPr>
            <p:spPr>
              <a:xfrm>
                <a:off x="7428040" y="446118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(2)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51" name="Oval 450">
                <a:extLst>
                  <a:ext uri="{FF2B5EF4-FFF2-40B4-BE49-F238E27FC236}">
                    <a16:creationId xmlns:a16="http://schemas.microsoft.com/office/drawing/2014/main" id="{3AC4F4A2-39DC-27DC-67E7-AAFC6EB361F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8040" y="4461182"/>
                <a:ext cx="477213" cy="477213"/>
              </a:xfrm>
              <a:prstGeom prst="ellipse">
                <a:avLst/>
              </a:prstGeom>
              <a:blipFill>
                <a:blip r:embed="rId107"/>
                <a:stretch>
                  <a:fillRect r="-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2" name="Right Arrow 451">
            <a:extLst>
              <a:ext uri="{FF2B5EF4-FFF2-40B4-BE49-F238E27FC236}">
                <a16:creationId xmlns:a16="http://schemas.microsoft.com/office/drawing/2014/main" id="{9E80C38B-2270-F374-D541-0EA9DF4BB340}"/>
              </a:ext>
            </a:extLst>
          </p:cNvPr>
          <p:cNvSpPr/>
          <p:nvPr/>
        </p:nvSpPr>
        <p:spPr>
          <a:xfrm>
            <a:off x="7189434" y="465688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53" name="Group 452">
            <a:extLst>
              <a:ext uri="{FF2B5EF4-FFF2-40B4-BE49-F238E27FC236}">
                <a16:creationId xmlns:a16="http://schemas.microsoft.com/office/drawing/2014/main" id="{C46E662C-567E-EE01-3C40-47F09BA0E0B3}"/>
              </a:ext>
            </a:extLst>
          </p:cNvPr>
          <p:cNvGrpSpPr/>
          <p:nvPr/>
        </p:nvGrpSpPr>
        <p:grpSpPr>
          <a:xfrm>
            <a:off x="6583542" y="4461182"/>
            <a:ext cx="631696" cy="477213"/>
            <a:chOff x="2884021" y="3090306"/>
            <a:chExt cx="631696" cy="477213"/>
          </a:xfrm>
        </p:grpSpPr>
        <p:sp>
          <p:nvSpPr>
            <p:cNvPr id="455" name="Oval 454">
              <a:extLst>
                <a:ext uri="{FF2B5EF4-FFF2-40B4-BE49-F238E27FC236}">
                  <a16:creationId xmlns:a16="http://schemas.microsoft.com/office/drawing/2014/main" id="{7AF48095-316D-F35E-8502-89727EBEDD3A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56" name="Oval 455">
                  <a:extLst>
                    <a:ext uri="{FF2B5EF4-FFF2-40B4-BE49-F238E27FC236}">
                      <a16:creationId xmlns:a16="http://schemas.microsoft.com/office/drawing/2014/main" id="{204E40A8-0983-1FE0-8F3A-98DA12B6D857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56" name="Oval 455">
                  <a:extLst>
                    <a:ext uri="{FF2B5EF4-FFF2-40B4-BE49-F238E27FC236}">
                      <a16:creationId xmlns:a16="http://schemas.microsoft.com/office/drawing/2014/main" id="{204E40A8-0983-1FE0-8F3A-98DA12B6D85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08"/>
                  <a:stretch>
                    <a:fillRect r="-7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54" name="TextBox 453">
                <a:extLst>
                  <a:ext uri="{FF2B5EF4-FFF2-40B4-BE49-F238E27FC236}">
                    <a16:creationId xmlns:a16="http://schemas.microsoft.com/office/drawing/2014/main" id="{A07F8B43-2CA2-4359-70E1-B77C270A0180}"/>
                  </a:ext>
                </a:extLst>
              </p:cNvPr>
              <p:cNvSpPr txBox="1"/>
              <p:nvPr/>
            </p:nvSpPr>
            <p:spPr>
              <a:xfrm>
                <a:off x="7256204" y="450893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54" name="TextBox 453">
                <a:extLst>
                  <a:ext uri="{FF2B5EF4-FFF2-40B4-BE49-F238E27FC236}">
                    <a16:creationId xmlns:a16="http://schemas.microsoft.com/office/drawing/2014/main" id="{A07F8B43-2CA2-4359-70E1-B77C270A01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6204" y="4508936"/>
                <a:ext cx="119455" cy="169277"/>
              </a:xfrm>
              <a:prstGeom prst="rect">
                <a:avLst/>
              </a:prstGeom>
              <a:blipFill>
                <a:blip r:embed="rId106"/>
                <a:stretch>
                  <a:fillRect l="-30000" r="-3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5" name="Straight Arrow Connector 384">
            <a:extLst>
              <a:ext uri="{FF2B5EF4-FFF2-40B4-BE49-F238E27FC236}">
                <a16:creationId xmlns:a16="http://schemas.microsoft.com/office/drawing/2014/main" id="{CA9E17C9-3521-A05A-CFB4-C46CF90A7878}"/>
              </a:ext>
            </a:extLst>
          </p:cNvPr>
          <p:cNvCxnSpPr>
            <a:stCxn id="497" idx="6"/>
            <a:endCxn id="492" idx="2"/>
          </p:cNvCxnSpPr>
          <p:nvPr/>
        </p:nvCxnSpPr>
        <p:spPr>
          <a:xfrm flipV="1">
            <a:off x="3449035" y="3265802"/>
            <a:ext cx="702081" cy="159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6" name="Straight Arrow Connector 385">
            <a:extLst>
              <a:ext uri="{FF2B5EF4-FFF2-40B4-BE49-F238E27FC236}">
                <a16:creationId xmlns:a16="http://schemas.microsoft.com/office/drawing/2014/main" id="{C138DA7B-02AC-56C5-C2C7-6F51A8A88480}"/>
              </a:ext>
            </a:extLst>
          </p:cNvPr>
          <p:cNvCxnSpPr>
            <a:cxnSpLocks/>
            <a:stCxn id="498" idx="6"/>
            <a:endCxn id="492" idx="3"/>
          </p:cNvCxnSpPr>
          <p:nvPr/>
        </p:nvCxnSpPr>
        <p:spPr>
          <a:xfrm flipV="1">
            <a:off x="3449035" y="3320419"/>
            <a:ext cx="724705" cy="506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7" name="Straight Arrow Connector 386">
            <a:extLst>
              <a:ext uri="{FF2B5EF4-FFF2-40B4-BE49-F238E27FC236}">
                <a16:creationId xmlns:a16="http://schemas.microsoft.com/office/drawing/2014/main" id="{ADFB535F-101C-F34C-B855-BD4989346CD4}"/>
              </a:ext>
            </a:extLst>
          </p:cNvPr>
          <p:cNvCxnSpPr>
            <a:cxnSpLocks/>
            <a:stCxn id="499" idx="6"/>
            <a:endCxn id="492" idx="4"/>
          </p:cNvCxnSpPr>
          <p:nvPr/>
        </p:nvCxnSpPr>
        <p:spPr>
          <a:xfrm flipV="1">
            <a:off x="3449035" y="3343043"/>
            <a:ext cx="779323" cy="11377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8" name="Straight Arrow Connector 387">
            <a:extLst>
              <a:ext uri="{FF2B5EF4-FFF2-40B4-BE49-F238E27FC236}">
                <a16:creationId xmlns:a16="http://schemas.microsoft.com/office/drawing/2014/main" id="{021F4F7A-9B30-F6B4-BDEB-4A72C5B21960}"/>
              </a:ext>
            </a:extLst>
          </p:cNvPr>
          <p:cNvCxnSpPr>
            <a:cxnSpLocks/>
            <a:stCxn id="497" idx="6"/>
            <a:endCxn id="486" idx="1"/>
          </p:cNvCxnSpPr>
          <p:nvPr/>
        </p:nvCxnSpPr>
        <p:spPr>
          <a:xfrm>
            <a:off x="3449035" y="3425358"/>
            <a:ext cx="724705" cy="3465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9" name="Straight Arrow Connector 388">
            <a:extLst>
              <a:ext uri="{FF2B5EF4-FFF2-40B4-BE49-F238E27FC236}">
                <a16:creationId xmlns:a16="http://schemas.microsoft.com/office/drawing/2014/main" id="{E6209FFB-67A6-5944-02A1-946AF2C2A5A2}"/>
              </a:ext>
            </a:extLst>
          </p:cNvPr>
          <p:cNvCxnSpPr>
            <a:cxnSpLocks/>
            <a:stCxn id="498" idx="6"/>
            <a:endCxn id="486" idx="2"/>
          </p:cNvCxnSpPr>
          <p:nvPr/>
        </p:nvCxnSpPr>
        <p:spPr>
          <a:xfrm>
            <a:off x="3449035" y="3826467"/>
            <a:ext cx="702081" cy="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0" name="Straight Arrow Connector 389">
            <a:extLst>
              <a:ext uri="{FF2B5EF4-FFF2-40B4-BE49-F238E27FC236}">
                <a16:creationId xmlns:a16="http://schemas.microsoft.com/office/drawing/2014/main" id="{57F67820-5859-77CC-C7A7-B1A8555CFCFE}"/>
              </a:ext>
            </a:extLst>
          </p:cNvPr>
          <p:cNvCxnSpPr>
            <a:cxnSpLocks/>
            <a:stCxn id="499" idx="6"/>
            <a:endCxn id="486" idx="3"/>
          </p:cNvCxnSpPr>
          <p:nvPr/>
        </p:nvCxnSpPr>
        <p:spPr>
          <a:xfrm flipV="1">
            <a:off x="3449035" y="3881136"/>
            <a:ext cx="724705" cy="5996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1" name="Straight Arrow Connector 390">
            <a:extLst>
              <a:ext uri="{FF2B5EF4-FFF2-40B4-BE49-F238E27FC236}">
                <a16:creationId xmlns:a16="http://schemas.microsoft.com/office/drawing/2014/main" id="{E00F04AB-1DA2-6477-1006-D33F42BDA064}"/>
              </a:ext>
            </a:extLst>
          </p:cNvPr>
          <p:cNvCxnSpPr>
            <a:cxnSpLocks/>
            <a:stCxn id="498" idx="6"/>
            <a:endCxn id="480" idx="1"/>
          </p:cNvCxnSpPr>
          <p:nvPr/>
        </p:nvCxnSpPr>
        <p:spPr>
          <a:xfrm>
            <a:off x="3449035" y="3826467"/>
            <a:ext cx="72470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2" name="Straight Arrow Connector 391">
            <a:extLst>
              <a:ext uri="{FF2B5EF4-FFF2-40B4-BE49-F238E27FC236}">
                <a16:creationId xmlns:a16="http://schemas.microsoft.com/office/drawing/2014/main" id="{CF99CA79-B7C5-DD8D-3240-7F961A134F84}"/>
              </a:ext>
            </a:extLst>
          </p:cNvPr>
          <p:cNvCxnSpPr>
            <a:cxnSpLocks/>
            <a:stCxn id="499" idx="6"/>
            <a:endCxn id="480" idx="2"/>
          </p:cNvCxnSpPr>
          <p:nvPr/>
        </p:nvCxnSpPr>
        <p:spPr>
          <a:xfrm>
            <a:off x="3449035" y="4480748"/>
            <a:ext cx="70208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3" name="Straight Arrow Connector 392">
            <a:extLst>
              <a:ext uri="{FF2B5EF4-FFF2-40B4-BE49-F238E27FC236}">
                <a16:creationId xmlns:a16="http://schemas.microsoft.com/office/drawing/2014/main" id="{A567F128-5B8C-0EF5-70DA-22EB278BA4CE}"/>
              </a:ext>
            </a:extLst>
          </p:cNvPr>
          <p:cNvCxnSpPr>
            <a:cxnSpLocks/>
            <a:stCxn id="497" idx="6"/>
            <a:endCxn id="480" idx="0"/>
          </p:cNvCxnSpPr>
          <p:nvPr/>
        </p:nvCxnSpPr>
        <p:spPr>
          <a:xfrm>
            <a:off x="3449035" y="3425358"/>
            <a:ext cx="77932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4" name="Straight Arrow Connector 393">
            <a:extLst>
              <a:ext uri="{FF2B5EF4-FFF2-40B4-BE49-F238E27FC236}">
                <a16:creationId xmlns:a16="http://schemas.microsoft.com/office/drawing/2014/main" id="{2FD6C163-6E7E-B783-A4C2-98723062D334}"/>
              </a:ext>
            </a:extLst>
          </p:cNvPr>
          <p:cNvCxnSpPr>
            <a:cxnSpLocks/>
            <a:stCxn id="416" idx="3"/>
            <a:endCxn id="467" idx="2"/>
          </p:cNvCxnSpPr>
          <p:nvPr/>
        </p:nvCxnSpPr>
        <p:spPr>
          <a:xfrm>
            <a:off x="5881683" y="3263905"/>
            <a:ext cx="701859" cy="125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5" name="Straight Arrow Connector 394">
            <a:extLst>
              <a:ext uri="{FF2B5EF4-FFF2-40B4-BE49-F238E27FC236}">
                <a16:creationId xmlns:a16="http://schemas.microsoft.com/office/drawing/2014/main" id="{06DF294D-DEA0-9740-3092-BA9B49B891DD}"/>
              </a:ext>
            </a:extLst>
          </p:cNvPr>
          <p:cNvCxnSpPr>
            <a:cxnSpLocks/>
            <a:stCxn id="417" idx="3"/>
            <a:endCxn id="467" idx="3"/>
          </p:cNvCxnSpPr>
          <p:nvPr/>
        </p:nvCxnSpPr>
        <p:spPr>
          <a:xfrm flipV="1">
            <a:off x="5888995" y="3331047"/>
            <a:ext cx="717171" cy="4811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6" name="Straight Arrow Connector 395">
            <a:extLst>
              <a:ext uri="{FF2B5EF4-FFF2-40B4-BE49-F238E27FC236}">
                <a16:creationId xmlns:a16="http://schemas.microsoft.com/office/drawing/2014/main" id="{53AEF450-7872-B6F6-41E3-7FD4D98A91B3}"/>
              </a:ext>
            </a:extLst>
          </p:cNvPr>
          <p:cNvCxnSpPr>
            <a:cxnSpLocks/>
            <a:stCxn id="418" idx="3"/>
            <a:endCxn id="467" idx="4"/>
          </p:cNvCxnSpPr>
          <p:nvPr/>
        </p:nvCxnSpPr>
        <p:spPr>
          <a:xfrm flipV="1">
            <a:off x="5888995" y="3353671"/>
            <a:ext cx="771789" cy="13465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7" name="Straight Arrow Connector 396">
            <a:extLst>
              <a:ext uri="{FF2B5EF4-FFF2-40B4-BE49-F238E27FC236}">
                <a16:creationId xmlns:a16="http://schemas.microsoft.com/office/drawing/2014/main" id="{A62FB9AD-FF8B-7AF9-74D7-A02EFC9FE6DF}"/>
              </a:ext>
            </a:extLst>
          </p:cNvPr>
          <p:cNvCxnSpPr>
            <a:cxnSpLocks/>
            <a:stCxn id="416" idx="3"/>
            <a:endCxn id="461" idx="1"/>
          </p:cNvCxnSpPr>
          <p:nvPr/>
        </p:nvCxnSpPr>
        <p:spPr>
          <a:xfrm>
            <a:off x="5881683" y="3263905"/>
            <a:ext cx="724483" cy="5186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8" name="Straight Arrow Connector 397">
            <a:extLst>
              <a:ext uri="{FF2B5EF4-FFF2-40B4-BE49-F238E27FC236}">
                <a16:creationId xmlns:a16="http://schemas.microsoft.com/office/drawing/2014/main" id="{9FE1EC61-D31D-8B57-F8DB-185492C0D425}"/>
              </a:ext>
            </a:extLst>
          </p:cNvPr>
          <p:cNvCxnSpPr>
            <a:cxnSpLocks/>
            <a:stCxn id="417" idx="3"/>
            <a:endCxn id="461" idx="2"/>
          </p:cNvCxnSpPr>
          <p:nvPr/>
        </p:nvCxnSpPr>
        <p:spPr>
          <a:xfrm>
            <a:off x="5888995" y="3812203"/>
            <a:ext cx="694547" cy="24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9" name="Straight Arrow Connector 398">
            <a:extLst>
              <a:ext uri="{FF2B5EF4-FFF2-40B4-BE49-F238E27FC236}">
                <a16:creationId xmlns:a16="http://schemas.microsoft.com/office/drawing/2014/main" id="{64591F6A-529B-D60E-6AD3-F8DBEE11B99B}"/>
              </a:ext>
            </a:extLst>
          </p:cNvPr>
          <p:cNvCxnSpPr>
            <a:cxnSpLocks/>
            <a:stCxn id="417" idx="3"/>
            <a:endCxn id="455" idx="1"/>
          </p:cNvCxnSpPr>
          <p:nvPr/>
        </p:nvCxnSpPr>
        <p:spPr>
          <a:xfrm>
            <a:off x="5888995" y="3812203"/>
            <a:ext cx="717171" cy="8329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0" name="Straight Arrow Connector 399">
            <a:extLst>
              <a:ext uri="{FF2B5EF4-FFF2-40B4-BE49-F238E27FC236}">
                <a16:creationId xmlns:a16="http://schemas.microsoft.com/office/drawing/2014/main" id="{A1983B9E-D6B7-8FE3-DAF7-37DAB0124DD6}"/>
              </a:ext>
            </a:extLst>
          </p:cNvPr>
          <p:cNvCxnSpPr>
            <a:cxnSpLocks/>
            <a:endCxn id="455" idx="0"/>
          </p:cNvCxnSpPr>
          <p:nvPr/>
        </p:nvCxnSpPr>
        <p:spPr>
          <a:xfrm>
            <a:off x="5802021" y="3303711"/>
            <a:ext cx="858763" cy="1318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1" name="Straight Arrow Connector 400">
            <a:extLst>
              <a:ext uri="{FF2B5EF4-FFF2-40B4-BE49-F238E27FC236}">
                <a16:creationId xmlns:a16="http://schemas.microsoft.com/office/drawing/2014/main" id="{233CEEF4-FBE9-71AF-113D-362FF1CB0D9F}"/>
              </a:ext>
            </a:extLst>
          </p:cNvPr>
          <p:cNvCxnSpPr>
            <a:cxnSpLocks/>
            <a:stCxn id="418" idx="3"/>
            <a:endCxn id="461" idx="3"/>
          </p:cNvCxnSpPr>
          <p:nvPr/>
        </p:nvCxnSpPr>
        <p:spPr>
          <a:xfrm flipV="1">
            <a:off x="5888995" y="3891764"/>
            <a:ext cx="717171" cy="80846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2" name="Straight Arrow Connector 401">
            <a:extLst>
              <a:ext uri="{FF2B5EF4-FFF2-40B4-BE49-F238E27FC236}">
                <a16:creationId xmlns:a16="http://schemas.microsoft.com/office/drawing/2014/main" id="{AA953C0C-7062-DEA4-D6DD-DCB53E1A3D96}"/>
              </a:ext>
            </a:extLst>
          </p:cNvPr>
          <p:cNvCxnSpPr>
            <a:cxnSpLocks/>
            <a:stCxn id="418" idx="3"/>
            <a:endCxn id="455" idx="2"/>
          </p:cNvCxnSpPr>
          <p:nvPr/>
        </p:nvCxnSpPr>
        <p:spPr>
          <a:xfrm flipV="1">
            <a:off x="5888995" y="4699789"/>
            <a:ext cx="694547" cy="4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44" name="Oval 443">
            <a:extLst>
              <a:ext uri="{FF2B5EF4-FFF2-40B4-BE49-F238E27FC236}">
                <a16:creationId xmlns:a16="http://schemas.microsoft.com/office/drawing/2014/main" id="{DD034F94-59F8-E5CF-AC06-14EB690D82FC}"/>
              </a:ext>
            </a:extLst>
          </p:cNvPr>
          <p:cNvSpPr>
            <a:spLocks noChangeAspect="1"/>
          </p:cNvSpPr>
          <p:nvPr/>
        </p:nvSpPr>
        <p:spPr>
          <a:xfrm>
            <a:off x="9640559" y="413708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45" name="Oval 444">
            <a:extLst>
              <a:ext uri="{FF2B5EF4-FFF2-40B4-BE49-F238E27FC236}">
                <a16:creationId xmlns:a16="http://schemas.microsoft.com/office/drawing/2014/main" id="{1EAE94EE-FA91-31FB-5DAB-EEE40C4108BA}"/>
              </a:ext>
            </a:extLst>
          </p:cNvPr>
          <p:cNvSpPr>
            <a:spLocks noChangeAspect="1"/>
          </p:cNvSpPr>
          <p:nvPr/>
        </p:nvSpPr>
        <p:spPr>
          <a:xfrm>
            <a:off x="9640559" y="421070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46" name="Oval 445">
            <a:extLst>
              <a:ext uri="{FF2B5EF4-FFF2-40B4-BE49-F238E27FC236}">
                <a16:creationId xmlns:a16="http://schemas.microsoft.com/office/drawing/2014/main" id="{72B8141F-520D-5D38-3BC8-FF81B0AD476A}"/>
              </a:ext>
            </a:extLst>
          </p:cNvPr>
          <p:cNvSpPr>
            <a:spLocks noChangeAspect="1"/>
          </p:cNvSpPr>
          <p:nvPr/>
        </p:nvSpPr>
        <p:spPr>
          <a:xfrm>
            <a:off x="9640559" y="428432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38" name="Oval 437">
                <a:extLst>
                  <a:ext uri="{FF2B5EF4-FFF2-40B4-BE49-F238E27FC236}">
                    <a16:creationId xmlns:a16="http://schemas.microsoft.com/office/drawing/2014/main" id="{FFD0C277-31E7-8441-ABF5-BB57A21C14BB}"/>
                  </a:ext>
                </a:extLst>
              </p:cNvPr>
              <p:cNvSpPr/>
              <p:nvPr/>
            </p:nvSpPr>
            <p:spPr>
              <a:xfrm>
                <a:off x="9797577" y="3027195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438" name="Oval 437">
                <a:extLst>
                  <a:ext uri="{FF2B5EF4-FFF2-40B4-BE49-F238E27FC236}">
                    <a16:creationId xmlns:a16="http://schemas.microsoft.com/office/drawing/2014/main" id="{FFD0C277-31E7-8441-ABF5-BB57A21C14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7577" y="3027195"/>
                <a:ext cx="477213" cy="477213"/>
              </a:xfrm>
              <a:prstGeom prst="ellipse">
                <a:avLst/>
              </a:prstGeom>
              <a:blipFill>
                <a:blip r:embed="rId10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9" name="Right Arrow 438">
            <a:extLst>
              <a:ext uri="{FF2B5EF4-FFF2-40B4-BE49-F238E27FC236}">
                <a16:creationId xmlns:a16="http://schemas.microsoft.com/office/drawing/2014/main" id="{27978B27-E083-5BF9-3655-228F68EC9066}"/>
              </a:ext>
            </a:extLst>
          </p:cNvPr>
          <p:cNvSpPr/>
          <p:nvPr/>
        </p:nvSpPr>
        <p:spPr>
          <a:xfrm>
            <a:off x="9558971" y="3222894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40" name="Group 439">
            <a:extLst>
              <a:ext uri="{FF2B5EF4-FFF2-40B4-BE49-F238E27FC236}">
                <a16:creationId xmlns:a16="http://schemas.microsoft.com/office/drawing/2014/main" id="{604B6663-DFD1-9270-990E-A8CB145517CE}"/>
              </a:ext>
            </a:extLst>
          </p:cNvPr>
          <p:cNvGrpSpPr/>
          <p:nvPr/>
        </p:nvGrpSpPr>
        <p:grpSpPr>
          <a:xfrm>
            <a:off x="8953079" y="3027195"/>
            <a:ext cx="631696" cy="477213"/>
            <a:chOff x="2884021" y="3090306"/>
            <a:chExt cx="631696" cy="477213"/>
          </a:xfrm>
        </p:grpSpPr>
        <p:sp>
          <p:nvSpPr>
            <p:cNvPr id="442" name="Oval 441">
              <a:extLst>
                <a:ext uri="{FF2B5EF4-FFF2-40B4-BE49-F238E27FC236}">
                  <a16:creationId xmlns:a16="http://schemas.microsoft.com/office/drawing/2014/main" id="{F4B0A95F-8CC4-ECFD-C28D-BCDEF2711124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43" name="Oval 442">
                  <a:extLst>
                    <a:ext uri="{FF2B5EF4-FFF2-40B4-BE49-F238E27FC236}">
                      <a16:creationId xmlns:a16="http://schemas.microsoft.com/office/drawing/2014/main" id="{2776970F-0C93-323C-F88F-48F90DAAFDE1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43" name="Oval 442">
                  <a:extLst>
                    <a:ext uri="{FF2B5EF4-FFF2-40B4-BE49-F238E27FC236}">
                      <a16:creationId xmlns:a16="http://schemas.microsoft.com/office/drawing/2014/main" id="{2776970F-0C93-323C-F88F-48F90DAAFDE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41" name="TextBox 440">
                <a:extLst>
                  <a:ext uri="{FF2B5EF4-FFF2-40B4-BE49-F238E27FC236}">
                    <a16:creationId xmlns:a16="http://schemas.microsoft.com/office/drawing/2014/main" id="{4A116775-0B22-B918-C533-5F1BEC795E8D}"/>
                  </a:ext>
                </a:extLst>
              </p:cNvPr>
              <p:cNvSpPr txBox="1"/>
              <p:nvPr/>
            </p:nvSpPr>
            <p:spPr>
              <a:xfrm>
                <a:off x="9625741" y="3074949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41" name="TextBox 440">
                <a:extLst>
                  <a:ext uri="{FF2B5EF4-FFF2-40B4-BE49-F238E27FC236}">
                    <a16:creationId xmlns:a16="http://schemas.microsoft.com/office/drawing/2014/main" id="{4A116775-0B22-B918-C533-5F1BEC795E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5741" y="3074949"/>
                <a:ext cx="119455" cy="169277"/>
              </a:xfrm>
              <a:prstGeom prst="rect">
                <a:avLst/>
              </a:prstGeom>
              <a:blipFill>
                <a:blip r:embed="rId70"/>
                <a:stretch>
                  <a:fillRect l="-18182" r="-18182"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2" name="Oval 431">
                <a:extLst>
                  <a:ext uri="{FF2B5EF4-FFF2-40B4-BE49-F238E27FC236}">
                    <a16:creationId xmlns:a16="http://schemas.microsoft.com/office/drawing/2014/main" id="{A4C84048-03AB-B30B-BDEA-F4B2DE26BBA1}"/>
                  </a:ext>
                </a:extLst>
              </p:cNvPr>
              <p:cNvSpPr/>
              <p:nvPr/>
            </p:nvSpPr>
            <p:spPr>
              <a:xfrm>
                <a:off x="9797577" y="358791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432" name="Oval 431">
                <a:extLst>
                  <a:ext uri="{FF2B5EF4-FFF2-40B4-BE49-F238E27FC236}">
                    <a16:creationId xmlns:a16="http://schemas.microsoft.com/office/drawing/2014/main" id="{A4C84048-03AB-B30B-BDEA-F4B2DE26BB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7577" y="3587912"/>
                <a:ext cx="477213" cy="477213"/>
              </a:xfrm>
              <a:prstGeom prst="ellipse">
                <a:avLst/>
              </a:prstGeom>
              <a:blipFill>
                <a:blip r:embed="rId1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3" name="Right Arrow 432">
            <a:extLst>
              <a:ext uri="{FF2B5EF4-FFF2-40B4-BE49-F238E27FC236}">
                <a16:creationId xmlns:a16="http://schemas.microsoft.com/office/drawing/2014/main" id="{D69BC126-3B03-0DEF-15A6-7E865AFBA7F4}"/>
              </a:ext>
            </a:extLst>
          </p:cNvPr>
          <p:cNvSpPr/>
          <p:nvPr/>
        </p:nvSpPr>
        <p:spPr>
          <a:xfrm>
            <a:off x="9558971" y="378361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34" name="Group 433">
            <a:extLst>
              <a:ext uri="{FF2B5EF4-FFF2-40B4-BE49-F238E27FC236}">
                <a16:creationId xmlns:a16="http://schemas.microsoft.com/office/drawing/2014/main" id="{D5915B14-F7B8-A066-4ED2-FFDFDF570A8E}"/>
              </a:ext>
            </a:extLst>
          </p:cNvPr>
          <p:cNvGrpSpPr/>
          <p:nvPr/>
        </p:nvGrpSpPr>
        <p:grpSpPr>
          <a:xfrm>
            <a:off x="8953079" y="3587912"/>
            <a:ext cx="631696" cy="477213"/>
            <a:chOff x="2884021" y="3090306"/>
            <a:chExt cx="631696" cy="477213"/>
          </a:xfrm>
        </p:grpSpPr>
        <p:sp>
          <p:nvSpPr>
            <p:cNvPr id="436" name="Oval 435">
              <a:extLst>
                <a:ext uri="{FF2B5EF4-FFF2-40B4-BE49-F238E27FC236}">
                  <a16:creationId xmlns:a16="http://schemas.microsoft.com/office/drawing/2014/main" id="{1BE5FB0E-FAC3-5EDF-AEA8-E414528A0C48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37" name="Oval 436">
                  <a:extLst>
                    <a:ext uri="{FF2B5EF4-FFF2-40B4-BE49-F238E27FC236}">
                      <a16:creationId xmlns:a16="http://schemas.microsoft.com/office/drawing/2014/main" id="{EFF74E17-EFC5-FD70-E58B-F4C7138C3E09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37" name="Oval 436">
                  <a:extLst>
                    <a:ext uri="{FF2B5EF4-FFF2-40B4-BE49-F238E27FC236}">
                      <a16:creationId xmlns:a16="http://schemas.microsoft.com/office/drawing/2014/main" id="{EFF74E17-EFC5-FD70-E58B-F4C7138C3E0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21C5E84B-32DB-E90F-6CB7-5F08F20BBD2D}"/>
                  </a:ext>
                </a:extLst>
              </p:cNvPr>
              <p:cNvSpPr txBox="1"/>
              <p:nvPr/>
            </p:nvSpPr>
            <p:spPr>
              <a:xfrm>
                <a:off x="9625741" y="363566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21C5E84B-32DB-E90F-6CB7-5F08F20BB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5741" y="3635666"/>
                <a:ext cx="119455" cy="169277"/>
              </a:xfrm>
              <a:prstGeom prst="rect">
                <a:avLst/>
              </a:prstGeom>
              <a:blipFill>
                <a:blip r:embed="rId67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6" name="Oval 425">
                <a:extLst>
                  <a:ext uri="{FF2B5EF4-FFF2-40B4-BE49-F238E27FC236}">
                    <a16:creationId xmlns:a16="http://schemas.microsoft.com/office/drawing/2014/main" id="{CCE88432-8A64-29E8-3B10-1E67B07F81C9}"/>
                  </a:ext>
                </a:extLst>
              </p:cNvPr>
              <p:cNvSpPr/>
              <p:nvPr/>
            </p:nvSpPr>
            <p:spPr>
              <a:xfrm>
                <a:off x="9797577" y="4450554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426" name="Oval 425">
                <a:extLst>
                  <a:ext uri="{FF2B5EF4-FFF2-40B4-BE49-F238E27FC236}">
                    <a16:creationId xmlns:a16="http://schemas.microsoft.com/office/drawing/2014/main" id="{CCE88432-8A64-29E8-3B10-1E67B07F81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7577" y="4450554"/>
                <a:ext cx="477213" cy="477213"/>
              </a:xfrm>
              <a:prstGeom prst="ellipse">
                <a:avLst/>
              </a:prstGeom>
              <a:blipFill>
                <a:blip r:embed="rId1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7" name="Right Arrow 426">
            <a:extLst>
              <a:ext uri="{FF2B5EF4-FFF2-40B4-BE49-F238E27FC236}">
                <a16:creationId xmlns:a16="http://schemas.microsoft.com/office/drawing/2014/main" id="{98B3828D-DC09-CA85-4986-4AB4D5697104}"/>
              </a:ext>
            </a:extLst>
          </p:cNvPr>
          <p:cNvSpPr/>
          <p:nvPr/>
        </p:nvSpPr>
        <p:spPr>
          <a:xfrm>
            <a:off x="9558971" y="4646253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28" name="Group 427">
            <a:extLst>
              <a:ext uri="{FF2B5EF4-FFF2-40B4-BE49-F238E27FC236}">
                <a16:creationId xmlns:a16="http://schemas.microsoft.com/office/drawing/2014/main" id="{A7D06B11-DBAD-7739-165F-F47075928741}"/>
              </a:ext>
            </a:extLst>
          </p:cNvPr>
          <p:cNvGrpSpPr/>
          <p:nvPr/>
        </p:nvGrpSpPr>
        <p:grpSpPr>
          <a:xfrm>
            <a:off x="8953079" y="4450554"/>
            <a:ext cx="631696" cy="477213"/>
            <a:chOff x="2884021" y="3090306"/>
            <a:chExt cx="631696" cy="477213"/>
          </a:xfrm>
        </p:grpSpPr>
        <p:sp>
          <p:nvSpPr>
            <p:cNvPr id="430" name="Oval 429">
              <a:extLst>
                <a:ext uri="{FF2B5EF4-FFF2-40B4-BE49-F238E27FC236}">
                  <a16:creationId xmlns:a16="http://schemas.microsoft.com/office/drawing/2014/main" id="{91BE711E-42BE-2E4B-6300-F8E7778C1157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31" name="Oval 430">
                  <a:extLst>
                    <a:ext uri="{FF2B5EF4-FFF2-40B4-BE49-F238E27FC236}">
                      <a16:creationId xmlns:a16="http://schemas.microsoft.com/office/drawing/2014/main" id="{E75A12FD-C6C0-560F-51D4-F3907D804DBE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431" name="Oval 430">
                  <a:extLst>
                    <a:ext uri="{FF2B5EF4-FFF2-40B4-BE49-F238E27FC236}">
                      <a16:creationId xmlns:a16="http://schemas.microsoft.com/office/drawing/2014/main" id="{E75A12FD-C6C0-560F-51D4-F3907D804DB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29" name="TextBox 428">
                <a:extLst>
                  <a:ext uri="{FF2B5EF4-FFF2-40B4-BE49-F238E27FC236}">
                    <a16:creationId xmlns:a16="http://schemas.microsoft.com/office/drawing/2014/main" id="{CB9E5938-7017-E67C-88A7-C0B199E70FA3}"/>
                  </a:ext>
                </a:extLst>
              </p:cNvPr>
              <p:cNvSpPr txBox="1"/>
              <p:nvPr/>
            </p:nvSpPr>
            <p:spPr>
              <a:xfrm>
                <a:off x="9625741" y="4498308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429" name="TextBox 428">
                <a:extLst>
                  <a:ext uri="{FF2B5EF4-FFF2-40B4-BE49-F238E27FC236}">
                    <a16:creationId xmlns:a16="http://schemas.microsoft.com/office/drawing/2014/main" id="{CB9E5938-7017-E67C-88A7-C0B199E70F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5741" y="4498308"/>
                <a:ext cx="119455" cy="169277"/>
              </a:xfrm>
              <a:prstGeom prst="rect">
                <a:avLst/>
              </a:prstGeom>
              <a:blipFill>
                <a:blip r:embed="rId67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4" name="Straight Arrow Connector 403">
            <a:extLst>
              <a:ext uri="{FF2B5EF4-FFF2-40B4-BE49-F238E27FC236}">
                <a16:creationId xmlns:a16="http://schemas.microsoft.com/office/drawing/2014/main" id="{33C949D9-8088-52AD-A8F5-BC9053D7EF8D}"/>
              </a:ext>
            </a:extLst>
          </p:cNvPr>
          <p:cNvCxnSpPr>
            <a:cxnSpLocks/>
            <a:stCxn id="419" idx="3"/>
            <a:endCxn id="442" idx="2"/>
          </p:cNvCxnSpPr>
          <p:nvPr/>
        </p:nvCxnSpPr>
        <p:spPr>
          <a:xfrm>
            <a:off x="8287999" y="3263905"/>
            <a:ext cx="665080" cy="18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5" name="Straight Arrow Connector 404">
            <a:extLst>
              <a:ext uri="{FF2B5EF4-FFF2-40B4-BE49-F238E27FC236}">
                <a16:creationId xmlns:a16="http://schemas.microsoft.com/office/drawing/2014/main" id="{61535274-92C7-1041-6024-615ED075ED07}"/>
              </a:ext>
            </a:extLst>
          </p:cNvPr>
          <p:cNvCxnSpPr>
            <a:cxnSpLocks/>
            <a:stCxn id="419" idx="3"/>
            <a:endCxn id="436" idx="1"/>
          </p:cNvCxnSpPr>
          <p:nvPr/>
        </p:nvCxnSpPr>
        <p:spPr>
          <a:xfrm>
            <a:off x="8287999" y="3263905"/>
            <a:ext cx="687704" cy="5079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6" name="Straight Arrow Connector 405">
            <a:extLst>
              <a:ext uri="{FF2B5EF4-FFF2-40B4-BE49-F238E27FC236}">
                <a16:creationId xmlns:a16="http://schemas.microsoft.com/office/drawing/2014/main" id="{87FE3B0A-152E-6C08-C22F-2ECB7751FEE5}"/>
              </a:ext>
            </a:extLst>
          </p:cNvPr>
          <p:cNvCxnSpPr>
            <a:cxnSpLocks/>
            <a:stCxn id="419" idx="3"/>
            <a:endCxn id="430" idx="0"/>
          </p:cNvCxnSpPr>
          <p:nvPr/>
        </p:nvCxnSpPr>
        <p:spPr>
          <a:xfrm>
            <a:off x="8287999" y="3263905"/>
            <a:ext cx="742322" cy="13480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7" name="Straight Arrow Connector 406">
            <a:extLst>
              <a:ext uri="{FF2B5EF4-FFF2-40B4-BE49-F238E27FC236}">
                <a16:creationId xmlns:a16="http://schemas.microsoft.com/office/drawing/2014/main" id="{618C1DF9-3E03-9EFA-D1E7-374384368F93}"/>
              </a:ext>
            </a:extLst>
          </p:cNvPr>
          <p:cNvCxnSpPr>
            <a:cxnSpLocks/>
            <a:stCxn id="420" idx="3"/>
            <a:endCxn id="442" idx="3"/>
          </p:cNvCxnSpPr>
          <p:nvPr/>
        </p:nvCxnSpPr>
        <p:spPr>
          <a:xfrm flipV="1">
            <a:off x="8287999" y="3320419"/>
            <a:ext cx="687704" cy="5089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8" name="Straight Arrow Connector 407">
            <a:extLst>
              <a:ext uri="{FF2B5EF4-FFF2-40B4-BE49-F238E27FC236}">
                <a16:creationId xmlns:a16="http://schemas.microsoft.com/office/drawing/2014/main" id="{24678128-7263-BFB8-2B4E-DBA3E14C88B0}"/>
              </a:ext>
            </a:extLst>
          </p:cNvPr>
          <p:cNvCxnSpPr>
            <a:cxnSpLocks/>
            <a:stCxn id="420" idx="3"/>
            <a:endCxn id="436" idx="2"/>
          </p:cNvCxnSpPr>
          <p:nvPr/>
        </p:nvCxnSpPr>
        <p:spPr>
          <a:xfrm flipV="1">
            <a:off x="8287999" y="3826519"/>
            <a:ext cx="665080" cy="28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9" name="Straight Arrow Connector 408">
            <a:extLst>
              <a:ext uri="{FF2B5EF4-FFF2-40B4-BE49-F238E27FC236}">
                <a16:creationId xmlns:a16="http://schemas.microsoft.com/office/drawing/2014/main" id="{82AC50DE-9128-3DDB-D361-B02212B68557}"/>
              </a:ext>
            </a:extLst>
          </p:cNvPr>
          <p:cNvCxnSpPr>
            <a:cxnSpLocks/>
            <a:stCxn id="420" idx="3"/>
            <a:endCxn id="430" idx="1"/>
          </p:cNvCxnSpPr>
          <p:nvPr/>
        </p:nvCxnSpPr>
        <p:spPr>
          <a:xfrm>
            <a:off x="8287999" y="3829389"/>
            <a:ext cx="687704" cy="8051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10" name="Straight Arrow Connector 409">
            <a:extLst>
              <a:ext uri="{FF2B5EF4-FFF2-40B4-BE49-F238E27FC236}">
                <a16:creationId xmlns:a16="http://schemas.microsoft.com/office/drawing/2014/main" id="{58E6CB01-9E97-B666-AC3F-43367713655F}"/>
              </a:ext>
            </a:extLst>
          </p:cNvPr>
          <p:cNvCxnSpPr>
            <a:cxnSpLocks/>
            <a:stCxn id="421" idx="3"/>
            <a:endCxn id="430" idx="2"/>
          </p:cNvCxnSpPr>
          <p:nvPr/>
        </p:nvCxnSpPr>
        <p:spPr>
          <a:xfrm flipV="1">
            <a:off x="8287999" y="4689161"/>
            <a:ext cx="665080" cy="65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11" name="Straight Arrow Connector 410">
            <a:extLst>
              <a:ext uri="{FF2B5EF4-FFF2-40B4-BE49-F238E27FC236}">
                <a16:creationId xmlns:a16="http://schemas.microsoft.com/office/drawing/2014/main" id="{63C221FD-375F-57C7-321D-BB4EB250CC4C}"/>
              </a:ext>
            </a:extLst>
          </p:cNvPr>
          <p:cNvCxnSpPr>
            <a:cxnSpLocks/>
            <a:stCxn id="421" idx="3"/>
            <a:endCxn id="436" idx="3"/>
          </p:cNvCxnSpPr>
          <p:nvPr/>
        </p:nvCxnSpPr>
        <p:spPr>
          <a:xfrm flipV="1">
            <a:off x="8287999" y="3881136"/>
            <a:ext cx="687704" cy="8145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12" name="Straight Arrow Connector 411">
            <a:extLst>
              <a:ext uri="{FF2B5EF4-FFF2-40B4-BE49-F238E27FC236}">
                <a16:creationId xmlns:a16="http://schemas.microsoft.com/office/drawing/2014/main" id="{B0FF9715-BD50-B207-FF69-7C78A9F58CC4}"/>
              </a:ext>
            </a:extLst>
          </p:cNvPr>
          <p:cNvCxnSpPr>
            <a:cxnSpLocks/>
            <a:stCxn id="421" idx="3"/>
            <a:endCxn id="442" idx="4"/>
          </p:cNvCxnSpPr>
          <p:nvPr/>
        </p:nvCxnSpPr>
        <p:spPr>
          <a:xfrm flipV="1">
            <a:off x="8287999" y="3343043"/>
            <a:ext cx="742322" cy="13526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13" name="TextBox 412">
                <a:extLst>
                  <a:ext uri="{FF2B5EF4-FFF2-40B4-BE49-F238E27FC236}">
                    <a16:creationId xmlns:a16="http://schemas.microsoft.com/office/drawing/2014/main" id="{D0028802-20CE-1EAF-A7D8-30C203C598A2}"/>
                  </a:ext>
                </a:extLst>
              </p:cNvPr>
              <p:cNvSpPr txBox="1"/>
              <p:nvPr/>
            </p:nvSpPr>
            <p:spPr>
              <a:xfrm>
                <a:off x="3635239" y="2972483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413" name="TextBox 412">
                <a:extLst>
                  <a:ext uri="{FF2B5EF4-FFF2-40B4-BE49-F238E27FC236}">
                    <a16:creationId xmlns:a16="http://schemas.microsoft.com/office/drawing/2014/main" id="{D0028802-20CE-1EAF-A7D8-30C203C598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239" y="2972483"/>
                <a:ext cx="603755" cy="320601"/>
              </a:xfrm>
              <a:prstGeom prst="rect">
                <a:avLst/>
              </a:prstGeom>
              <a:blipFill>
                <a:blip r:embed="rId115"/>
                <a:stretch>
                  <a:fillRect l="-8333" t="-3846" r="-6250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4" name="TextBox 413">
                <a:extLst>
                  <a:ext uri="{FF2B5EF4-FFF2-40B4-BE49-F238E27FC236}">
                    <a16:creationId xmlns:a16="http://schemas.microsoft.com/office/drawing/2014/main" id="{60B0A56A-26DC-A791-9049-B148544DB770}"/>
                  </a:ext>
                </a:extLst>
              </p:cNvPr>
              <p:cNvSpPr txBox="1"/>
              <p:nvPr/>
            </p:nvSpPr>
            <p:spPr>
              <a:xfrm>
                <a:off x="6024109" y="2917122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414" name="TextBox 413">
                <a:extLst>
                  <a:ext uri="{FF2B5EF4-FFF2-40B4-BE49-F238E27FC236}">
                    <a16:creationId xmlns:a16="http://schemas.microsoft.com/office/drawing/2014/main" id="{60B0A56A-26DC-A791-9049-B148544DB7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4109" y="2917122"/>
                <a:ext cx="603755" cy="320601"/>
              </a:xfrm>
              <a:prstGeom prst="rect">
                <a:avLst/>
              </a:prstGeom>
              <a:blipFill>
                <a:blip r:embed="rId116"/>
                <a:stretch>
                  <a:fillRect l="-8333" r="-8333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5" name="TextBox 414">
                <a:extLst>
                  <a:ext uri="{FF2B5EF4-FFF2-40B4-BE49-F238E27FC236}">
                    <a16:creationId xmlns:a16="http://schemas.microsoft.com/office/drawing/2014/main" id="{10B0969B-5659-FC32-87B2-C4073A88297E}"/>
                  </a:ext>
                </a:extLst>
              </p:cNvPr>
              <p:cNvSpPr txBox="1"/>
              <p:nvPr/>
            </p:nvSpPr>
            <p:spPr>
              <a:xfrm>
                <a:off x="8275819" y="2917122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415" name="TextBox 414">
                <a:extLst>
                  <a:ext uri="{FF2B5EF4-FFF2-40B4-BE49-F238E27FC236}">
                    <a16:creationId xmlns:a16="http://schemas.microsoft.com/office/drawing/2014/main" id="{10B0969B-5659-FC32-87B2-C4073A8829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19" y="2917122"/>
                <a:ext cx="603755" cy="320601"/>
              </a:xfrm>
              <a:prstGeom prst="rect">
                <a:avLst/>
              </a:prstGeom>
              <a:blipFill>
                <a:blip r:embed="rId117"/>
                <a:stretch>
                  <a:fillRect l="-6122" r="-6122" b="-1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6" name="Rounded Rectangle 415">
            <a:extLst>
              <a:ext uri="{FF2B5EF4-FFF2-40B4-BE49-F238E27FC236}">
                <a16:creationId xmlns:a16="http://schemas.microsoft.com/office/drawing/2014/main" id="{4F9A710D-01E7-1E43-9F71-AEFAB00EFC5A}"/>
              </a:ext>
            </a:extLst>
          </p:cNvPr>
          <p:cNvSpPr/>
          <p:nvPr/>
        </p:nvSpPr>
        <p:spPr>
          <a:xfrm>
            <a:off x="5458203" y="3087998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417" name="Rounded Rectangle 416">
            <a:extLst>
              <a:ext uri="{FF2B5EF4-FFF2-40B4-BE49-F238E27FC236}">
                <a16:creationId xmlns:a16="http://schemas.microsoft.com/office/drawing/2014/main" id="{FAE37A8F-9E3E-B62A-BD0B-3762196AD6AA}"/>
              </a:ext>
            </a:extLst>
          </p:cNvPr>
          <p:cNvSpPr/>
          <p:nvPr/>
        </p:nvSpPr>
        <p:spPr>
          <a:xfrm>
            <a:off x="5465515" y="3636296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418" name="Rounded Rectangle 417">
            <a:extLst>
              <a:ext uri="{FF2B5EF4-FFF2-40B4-BE49-F238E27FC236}">
                <a16:creationId xmlns:a16="http://schemas.microsoft.com/office/drawing/2014/main" id="{D588AA1D-0581-D6DE-DDA2-EE65CD3D6F6F}"/>
              </a:ext>
            </a:extLst>
          </p:cNvPr>
          <p:cNvSpPr/>
          <p:nvPr/>
        </p:nvSpPr>
        <p:spPr>
          <a:xfrm>
            <a:off x="5465515" y="4524319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419" name="Rounded Rectangle 418">
            <a:extLst>
              <a:ext uri="{FF2B5EF4-FFF2-40B4-BE49-F238E27FC236}">
                <a16:creationId xmlns:a16="http://schemas.microsoft.com/office/drawing/2014/main" id="{729E8651-BCE3-5271-7B7A-391B9C17C9FD}"/>
              </a:ext>
            </a:extLst>
          </p:cNvPr>
          <p:cNvSpPr/>
          <p:nvPr/>
        </p:nvSpPr>
        <p:spPr>
          <a:xfrm>
            <a:off x="7864519" y="3087998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420" name="Rounded Rectangle 419">
            <a:extLst>
              <a:ext uri="{FF2B5EF4-FFF2-40B4-BE49-F238E27FC236}">
                <a16:creationId xmlns:a16="http://schemas.microsoft.com/office/drawing/2014/main" id="{321C2D5F-3327-210E-04ED-2E4FB9C7D0F2}"/>
              </a:ext>
            </a:extLst>
          </p:cNvPr>
          <p:cNvSpPr/>
          <p:nvPr/>
        </p:nvSpPr>
        <p:spPr>
          <a:xfrm>
            <a:off x="7864519" y="3653482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421" name="Rounded Rectangle 420">
            <a:extLst>
              <a:ext uri="{FF2B5EF4-FFF2-40B4-BE49-F238E27FC236}">
                <a16:creationId xmlns:a16="http://schemas.microsoft.com/office/drawing/2014/main" id="{BB8E2146-83E6-7E11-814C-A14520075D2F}"/>
              </a:ext>
            </a:extLst>
          </p:cNvPr>
          <p:cNvSpPr/>
          <p:nvPr/>
        </p:nvSpPr>
        <p:spPr>
          <a:xfrm>
            <a:off x="7864519" y="4519756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505" name="Rectangle 504">
            <a:extLst>
              <a:ext uri="{FF2B5EF4-FFF2-40B4-BE49-F238E27FC236}">
                <a16:creationId xmlns:a16="http://schemas.microsoft.com/office/drawing/2014/main" id="{CB55932F-8AF4-5F1E-7BD7-A4C4549C2EA3}"/>
              </a:ext>
            </a:extLst>
          </p:cNvPr>
          <p:cNvSpPr/>
          <p:nvPr/>
        </p:nvSpPr>
        <p:spPr>
          <a:xfrm>
            <a:off x="3285736" y="3140241"/>
            <a:ext cx="7531768" cy="2261937"/>
          </a:xfrm>
          <a:prstGeom prst="rect">
            <a:avLst/>
          </a:prstGeom>
          <a:solidFill>
            <a:schemeClr val="lt1">
              <a:alpha val="87973"/>
            </a:schemeClr>
          </a:solidFill>
          <a:ln>
            <a:solidFill>
              <a:schemeClr val="dk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22" name="Oval 621">
                <a:extLst>
                  <a:ext uri="{FF2B5EF4-FFF2-40B4-BE49-F238E27FC236}">
                    <a16:creationId xmlns:a16="http://schemas.microsoft.com/office/drawing/2014/main" id="{31283F0D-163B-DD63-3FD8-32D47232862D}"/>
                  </a:ext>
                </a:extLst>
              </p:cNvPr>
              <p:cNvSpPr/>
              <p:nvPr/>
            </p:nvSpPr>
            <p:spPr>
              <a:xfrm>
                <a:off x="3491389" y="3596791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622" name="Oval 621">
                <a:extLst>
                  <a:ext uri="{FF2B5EF4-FFF2-40B4-BE49-F238E27FC236}">
                    <a16:creationId xmlns:a16="http://schemas.microsoft.com/office/drawing/2014/main" id="{31283F0D-163B-DD63-3FD8-32D4723286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389" y="3596791"/>
                <a:ext cx="324888" cy="324888"/>
              </a:xfrm>
              <a:prstGeom prst="ellipse">
                <a:avLst/>
              </a:prstGeom>
              <a:blipFill>
                <a:blip r:embed="rId118"/>
                <a:stretch>
                  <a:fillRect l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23" name="Oval 622">
                <a:extLst>
                  <a:ext uri="{FF2B5EF4-FFF2-40B4-BE49-F238E27FC236}">
                    <a16:creationId xmlns:a16="http://schemas.microsoft.com/office/drawing/2014/main" id="{1788D4EA-EBEE-B30A-CCE3-A1D333AA8052}"/>
                  </a:ext>
                </a:extLst>
              </p:cNvPr>
              <p:cNvSpPr/>
              <p:nvPr/>
            </p:nvSpPr>
            <p:spPr>
              <a:xfrm>
                <a:off x="3491389" y="3997900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623" name="Oval 622">
                <a:extLst>
                  <a:ext uri="{FF2B5EF4-FFF2-40B4-BE49-F238E27FC236}">
                    <a16:creationId xmlns:a16="http://schemas.microsoft.com/office/drawing/2014/main" id="{1788D4EA-EBEE-B30A-CCE3-A1D333AA805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389" y="3997900"/>
                <a:ext cx="324888" cy="324888"/>
              </a:xfrm>
              <a:prstGeom prst="ellipse">
                <a:avLst/>
              </a:prstGeom>
              <a:blipFill>
                <a:blip r:embed="rId119"/>
                <a:stretch>
                  <a:fillRect l="-3571" r="-3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24" name="Oval 623">
                <a:extLst>
                  <a:ext uri="{FF2B5EF4-FFF2-40B4-BE49-F238E27FC236}">
                    <a16:creationId xmlns:a16="http://schemas.microsoft.com/office/drawing/2014/main" id="{9DE80B22-0806-5C61-423F-0B3F41016E72}"/>
                  </a:ext>
                </a:extLst>
              </p:cNvPr>
              <p:cNvSpPr/>
              <p:nvPr/>
            </p:nvSpPr>
            <p:spPr>
              <a:xfrm>
                <a:off x="3491389" y="4652181"/>
                <a:ext cx="324888" cy="324888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0" r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sz="2000"/>
              </a:p>
            </p:txBody>
          </p:sp>
        </mc:Choice>
        <mc:Fallback>
          <p:sp>
            <p:nvSpPr>
              <p:cNvPr id="624" name="Oval 623">
                <a:extLst>
                  <a:ext uri="{FF2B5EF4-FFF2-40B4-BE49-F238E27FC236}">
                    <a16:creationId xmlns:a16="http://schemas.microsoft.com/office/drawing/2014/main" id="{9DE80B22-0806-5C61-423F-0B3F41016E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389" y="4652181"/>
                <a:ext cx="324888" cy="324888"/>
              </a:xfrm>
              <a:prstGeom prst="ellipse">
                <a:avLst/>
              </a:prstGeom>
              <a:blipFill>
                <a:blip r:embed="rId120"/>
                <a:stretch>
                  <a:fillRect l="-7143" r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6" name="Oval 625">
            <a:extLst>
              <a:ext uri="{FF2B5EF4-FFF2-40B4-BE49-F238E27FC236}">
                <a16:creationId xmlns:a16="http://schemas.microsoft.com/office/drawing/2014/main" id="{F6189158-7898-BDAB-E67C-7A4C9C192820}"/>
              </a:ext>
            </a:extLst>
          </p:cNvPr>
          <p:cNvSpPr>
            <a:spLocks noChangeAspect="1"/>
          </p:cNvSpPr>
          <p:nvPr/>
        </p:nvSpPr>
        <p:spPr>
          <a:xfrm>
            <a:off x="3638975" y="4399009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627" name="Oval 626">
            <a:extLst>
              <a:ext uri="{FF2B5EF4-FFF2-40B4-BE49-F238E27FC236}">
                <a16:creationId xmlns:a16="http://schemas.microsoft.com/office/drawing/2014/main" id="{94986D0F-7990-2022-F59B-3EA749402B80}"/>
              </a:ext>
            </a:extLst>
          </p:cNvPr>
          <p:cNvSpPr>
            <a:spLocks noChangeAspect="1"/>
          </p:cNvSpPr>
          <p:nvPr/>
        </p:nvSpPr>
        <p:spPr>
          <a:xfrm>
            <a:off x="3638975" y="4472627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628" name="Oval 627">
            <a:extLst>
              <a:ext uri="{FF2B5EF4-FFF2-40B4-BE49-F238E27FC236}">
                <a16:creationId xmlns:a16="http://schemas.microsoft.com/office/drawing/2014/main" id="{7143873E-4EAC-3814-648E-2B6F5FD0C708}"/>
              </a:ext>
            </a:extLst>
          </p:cNvPr>
          <p:cNvSpPr>
            <a:spLocks noChangeAspect="1"/>
          </p:cNvSpPr>
          <p:nvPr/>
        </p:nvSpPr>
        <p:spPr>
          <a:xfrm>
            <a:off x="3638975" y="4546245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619" name="Oval 618">
            <a:extLst>
              <a:ext uri="{FF2B5EF4-FFF2-40B4-BE49-F238E27FC236}">
                <a16:creationId xmlns:a16="http://schemas.microsoft.com/office/drawing/2014/main" id="{B0B0EBAD-E42B-5260-9293-7EF1F9FFFA88}"/>
              </a:ext>
            </a:extLst>
          </p:cNvPr>
          <p:cNvSpPr>
            <a:spLocks noChangeAspect="1"/>
          </p:cNvSpPr>
          <p:nvPr/>
        </p:nvSpPr>
        <p:spPr>
          <a:xfrm>
            <a:off x="5205838" y="4470966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20" name="Oval 619">
            <a:extLst>
              <a:ext uri="{FF2B5EF4-FFF2-40B4-BE49-F238E27FC236}">
                <a16:creationId xmlns:a16="http://schemas.microsoft.com/office/drawing/2014/main" id="{8380E76C-B767-009F-AB63-9B94A95B42DD}"/>
              </a:ext>
            </a:extLst>
          </p:cNvPr>
          <p:cNvSpPr>
            <a:spLocks noChangeAspect="1"/>
          </p:cNvSpPr>
          <p:nvPr/>
        </p:nvSpPr>
        <p:spPr>
          <a:xfrm>
            <a:off x="5205838" y="4544584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21" name="Oval 620">
            <a:extLst>
              <a:ext uri="{FF2B5EF4-FFF2-40B4-BE49-F238E27FC236}">
                <a16:creationId xmlns:a16="http://schemas.microsoft.com/office/drawing/2014/main" id="{D432F3E6-43EB-E049-CDDB-78B57AB4D0E0}"/>
              </a:ext>
            </a:extLst>
          </p:cNvPr>
          <p:cNvSpPr>
            <a:spLocks noChangeAspect="1"/>
          </p:cNvSpPr>
          <p:nvPr/>
        </p:nvSpPr>
        <p:spPr>
          <a:xfrm>
            <a:off x="5205838" y="4618202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3" name="Oval 612">
                <a:extLst>
                  <a:ext uri="{FF2B5EF4-FFF2-40B4-BE49-F238E27FC236}">
                    <a16:creationId xmlns:a16="http://schemas.microsoft.com/office/drawing/2014/main" id="{5518804C-8819-117C-42B4-403E81CFF12D}"/>
                  </a:ext>
                </a:extLst>
              </p:cNvPr>
              <p:cNvSpPr/>
              <p:nvPr/>
            </p:nvSpPr>
            <p:spPr>
              <a:xfrm>
                <a:off x="5362856" y="336107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613" name="Oval 612">
                <a:extLst>
                  <a:ext uri="{FF2B5EF4-FFF2-40B4-BE49-F238E27FC236}">
                    <a16:creationId xmlns:a16="http://schemas.microsoft.com/office/drawing/2014/main" id="{5518804C-8819-117C-42B4-403E81CFF1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2856" y="3361072"/>
                <a:ext cx="477213" cy="477213"/>
              </a:xfrm>
              <a:prstGeom prst="ellipse">
                <a:avLst/>
              </a:prstGeom>
              <a:blipFill>
                <a:blip r:embed="rId1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4" name="Right Arrow 613">
            <a:extLst>
              <a:ext uri="{FF2B5EF4-FFF2-40B4-BE49-F238E27FC236}">
                <a16:creationId xmlns:a16="http://schemas.microsoft.com/office/drawing/2014/main" id="{CB1D710D-87E4-3152-EACD-5F540EABE448}"/>
              </a:ext>
            </a:extLst>
          </p:cNvPr>
          <p:cNvSpPr/>
          <p:nvPr/>
        </p:nvSpPr>
        <p:spPr>
          <a:xfrm>
            <a:off x="5124250" y="355677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615" name="Group 614">
            <a:extLst>
              <a:ext uri="{FF2B5EF4-FFF2-40B4-BE49-F238E27FC236}">
                <a16:creationId xmlns:a16="http://schemas.microsoft.com/office/drawing/2014/main" id="{84DCFE15-A64F-6764-6667-2E5C47E107EB}"/>
              </a:ext>
            </a:extLst>
          </p:cNvPr>
          <p:cNvGrpSpPr/>
          <p:nvPr/>
        </p:nvGrpSpPr>
        <p:grpSpPr>
          <a:xfrm>
            <a:off x="4518358" y="3361072"/>
            <a:ext cx="631696" cy="477213"/>
            <a:chOff x="2884021" y="3090306"/>
            <a:chExt cx="631696" cy="477213"/>
          </a:xfrm>
        </p:grpSpPr>
        <p:sp>
          <p:nvSpPr>
            <p:cNvPr id="617" name="Oval 616">
              <a:extLst>
                <a:ext uri="{FF2B5EF4-FFF2-40B4-BE49-F238E27FC236}">
                  <a16:creationId xmlns:a16="http://schemas.microsoft.com/office/drawing/2014/main" id="{74A20146-BAA1-F842-E3C4-494C641374AE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18" name="Oval 617">
                  <a:extLst>
                    <a:ext uri="{FF2B5EF4-FFF2-40B4-BE49-F238E27FC236}">
                      <a16:creationId xmlns:a16="http://schemas.microsoft.com/office/drawing/2014/main" id="{F4132F8A-E16C-19EC-09EB-A19FE4D2CE61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618" name="Oval 617">
                  <a:extLst>
                    <a:ext uri="{FF2B5EF4-FFF2-40B4-BE49-F238E27FC236}">
                      <a16:creationId xmlns:a16="http://schemas.microsoft.com/office/drawing/2014/main" id="{F4132F8A-E16C-19EC-09EB-A19FE4D2CE6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2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616" name="TextBox 615">
                <a:extLst>
                  <a:ext uri="{FF2B5EF4-FFF2-40B4-BE49-F238E27FC236}">
                    <a16:creationId xmlns:a16="http://schemas.microsoft.com/office/drawing/2014/main" id="{91A861BE-05E0-9BC7-3CC1-CCC74604B22F}"/>
                  </a:ext>
                </a:extLst>
              </p:cNvPr>
              <p:cNvSpPr txBox="1"/>
              <p:nvPr/>
            </p:nvSpPr>
            <p:spPr>
              <a:xfrm>
                <a:off x="5191020" y="340882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616" name="TextBox 615">
                <a:extLst>
                  <a:ext uri="{FF2B5EF4-FFF2-40B4-BE49-F238E27FC236}">
                    <a16:creationId xmlns:a16="http://schemas.microsoft.com/office/drawing/2014/main" id="{91A861BE-05E0-9BC7-3CC1-CCC74604B2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1020" y="3408826"/>
                <a:ext cx="119455" cy="169277"/>
              </a:xfrm>
              <a:prstGeom prst="rect">
                <a:avLst/>
              </a:prstGeom>
              <a:blipFill>
                <a:blip r:embed="rId123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7" name="Oval 606">
                <a:extLst>
                  <a:ext uri="{FF2B5EF4-FFF2-40B4-BE49-F238E27FC236}">
                    <a16:creationId xmlns:a16="http://schemas.microsoft.com/office/drawing/2014/main" id="{9652CEEC-5754-573C-333F-D3AC5E904349}"/>
                  </a:ext>
                </a:extLst>
              </p:cNvPr>
              <p:cNvSpPr/>
              <p:nvPr/>
            </p:nvSpPr>
            <p:spPr>
              <a:xfrm>
                <a:off x="5362856" y="392178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607" name="Oval 606">
                <a:extLst>
                  <a:ext uri="{FF2B5EF4-FFF2-40B4-BE49-F238E27FC236}">
                    <a16:creationId xmlns:a16="http://schemas.microsoft.com/office/drawing/2014/main" id="{9652CEEC-5754-573C-333F-D3AC5E90434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2856" y="3921789"/>
                <a:ext cx="477213" cy="477213"/>
              </a:xfrm>
              <a:prstGeom prst="ellipse">
                <a:avLst/>
              </a:prstGeom>
              <a:blipFill>
                <a:blip r:embed="rId1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8" name="Right Arrow 607">
            <a:extLst>
              <a:ext uri="{FF2B5EF4-FFF2-40B4-BE49-F238E27FC236}">
                <a16:creationId xmlns:a16="http://schemas.microsoft.com/office/drawing/2014/main" id="{67756F8E-20E9-CE4F-29D4-A04429938C10}"/>
              </a:ext>
            </a:extLst>
          </p:cNvPr>
          <p:cNvSpPr/>
          <p:nvPr/>
        </p:nvSpPr>
        <p:spPr>
          <a:xfrm>
            <a:off x="5124250" y="4117488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609" name="Group 608">
            <a:extLst>
              <a:ext uri="{FF2B5EF4-FFF2-40B4-BE49-F238E27FC236}">
                <a16:creationId xmlns:a16="http://schemas.microsoft.com/office/drawing/2014/main" id="{AFB78A29-5221-59BA-BF5C-B8DBEE661A27}"/>
              </a:ext>
            </a:extLst>
          </p:cNvPr>
          <p:cNvGrpSpPr/>
          <p:nvPr/>
        </p:nvGrpSpPr>
        <p:grpSpPr>
          <a:xfrm>
            <a:off x="4518358" y="3921789"/>
            <a:ext cx="631696" cy="477213"/>
            <a:chOff x="2884021" y="3090306"/>
            <a:chExt cx="631696" cy="477213"/>
          </a:xfrm>
        </p:grpSpPr>
        <p:sp>
          <p:nvSpPr>
            <p:cNvPr id="611" name="Oval 610">
              <a:extLst>
                <a:ext uri="{FF2B5EF4-FFF2-40B4-BE49-F238E27FC236}">
                  <a16:creationId xmlns:a16="http://schemas.microsoft.com/office/drawing/2014/main" id="{0A8EFA24-3669-80C3-AA88-C67BEC71DA97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12" name="Oval 611">
                  <a:extLst>
                    <a:ext uri="{FF2B5EF4-FFF2-40B4-BE49-F238E27FC236}">
                      <a16:creationId xmlns:a16="http://schemas.microsoft.com/office/drawing/2014/main" id="{9C19AAA8-C30E-4B40-07F9-406C6E491F8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612" name="Oval 611">
                  <a:extLst>
                    <a:ext uri="{FF2B5EF4-FFF2-40B4-BE49-F238E27FC236}">
                      <a16:creationId xmlns:a16="http://schemas.microsoft.com/office/drawing/2014/main" id="{9C19AAA8-C30E-4B40-07F9-406C6E491F8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2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610" name="TextBox 609">
                <a:extLst>
                  <a:ext uri="{FF2B5EF4-FFF2-40B4-BE49-F238E27FC236}">
                    <a16:creationId xmlns:a16="http://schemas.microsoft.com/office/drawing/2014/main" id="{A1216306-2569-DCD2-9339-684F9CCF608F}"/>
                  </a:ext>
                </a:extLst>
              </p:cNvPr>
              <p:cNvSpPr txBox="1"/>
              <p:nvPr/>
            </p:nvSpPr>
            <p:spPr>
              <a:xfrm>
                <a:off x="5191020" y="3969543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610" name="TextBox 609">
                <a:extLst>
                  <a:ext uri="{FF2B5EF4-FFF2-40B4-BE49-F238E27FC236}">
                    <a16:creationId xmlns:a16="http://schemas.microsoft.com/office/drawing/2014/main" id="{A1216306-2569-DCD2-9339-684F9CCF60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1020" y="3969543"/>
                <a:ext cx="119455" cy="169277"/>
              </a:xfrm>
              <a:prstGeom prst="rect">
                <a:avLst/>
              </a:prstGeom>
              <a:blipFill>
                <a:blip r:embed="rId123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1" name="Oval 600">
                <a:extLst>
                  <a:ext uri="{FF2B5EF4-FFF2-40B4-BE49-F238E27FC236}">
                    <a16:creationId xmlns:a16="http://schemas.microsoft.com/office/drawing/2014/main" id="{EFBB4391-88BD-454B-BEF3-0D609C6EC015}"/>
                  </a:ext>
                </a:extLst>
              </p:cNvPr>
              <p:cNvSpPr/>
              <p:nvPr/>
            </p:nvSpPr>
            <p:spPr>
              <a:xfrm>
                <a:off x="5362856" y="4784431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601" name="Oval 600">
                <a:extLst>
                  <a:ext uri="{FF2B5EF4-FFF2-40B4-BE49-F238E27FC236}">
                    <a16:creationId xmlns:a16="http://schemas.microsoft.com/office/drawing/2014/main" id="{EFBB4391-88BD-454B-BEF3-0D609C6EC01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2856" y="4784431"/>
                <a:ext cx="477213" cy="477213"/>
              </a:xfrm>
              <a:prstGeom prst="ellipse">
                <a:avLst/>
              </a:prstGeom>
              <a:blipFill>
                <a:blip r:embed="rId126"/>
                <a:stretch>
                  <a:fillRect r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2" name="Right Arrow 601">
            <a:extLst>
              <a:ext uri="{FF2B5EF4-FFF2-40B4-BE49-F238E27FC236}">
                <a16:creationId xmlns:a16="http://schemas.microsoft.com/office/drawing/2014/main" id="{53810239-1C58-0013-DD6F-9FDA5CF4E69A}"/>
              </a:ext>
            </a:extLst>
          </p:cNvPr>
          <p:cNvSpPr/>
          <p:nvPr/>
        </p:nvSpPr>
        <p:spPr>
          <a:xfrm>
            <a:off x="5124250" y="4980130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603" name="Group 602">
            <a:extLst>
              <a:ext uri="{FF2B5EF4-FFF2-40B4-BE49-F238E27FC236}">
                <a16:creationId xmlns:a16="http://schemas.microsoft.com/office/drawing/2014/main" id="{B5249A91-A495-5F35-121A-14F83D1377F5}"/>
              </a:ext>
            </a:extLst>
          </p:cNvPr>
          <p:cNvGrpSpPr/>
          <p:nvPr/>
        </p:nvGrpSpPr>
        <p:grpSpPr>
          <a:xfrm>
            <a:off x="4518358" y="4784431"/>
            <a:ext cx="631696" cy="477213"/>
            <a:chOff x="2884021" y="3090306"/>
            <a:chExt cx="631696" cy="477213"/>
          </a:xfrm>
        </p:grpSpPr>
        <p:sp>
          <p:nvSpPr>
            <p:cNvPr id="605" name="Oval 604">
              <a:extLst>
                <a:ext uri="{FF2B5EF4-FFF2-40B4-BE49-F238E27FC236}">
                  <a16:creationId xmlns:a16="http://schemas.microsoft.com/office/drawing/2014/main" id="{18C43C7F-A23F-FA40-0A84-F817F666623A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06" name="Oval 605">
                  <a:extLst>
                    <a:ext uri="{FF2B5EF4-FFF2-40B4-BE49-F238E27FC236}">
                      <a16:creationId xmlns:a16="http://schemas.microsoft.com/office/drawing/2014/main" id="{20C62968-B301-9958-950F-55B89E304D35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(1)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606" name="Oval 605">
                  <a:extLst>
                    <a:ext uri="{FF2B5EF4-FFF2-40B4-BE49-F238E27FC236}">
                      <a16:creationId xmlns:a16="http://schemas.microsoft.com/office/drawing/2014/main" id="{20C62968-B301-9958-950F-55B89E304D3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27"/>
                  <a:stretch>
                    <a:fillRect l="-2500" r="-50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604" name="TextBox 603">
                <a:extLst>
                  <a:ext uri="{FF2B5EF4-FFF2-40B4-BE49-F238E27FC236}">
                    <a16:creationId xmlns:a16="http://schemas.microsoft.com/office/drawing/2014/main" id="{698F7E3E-F6EF-A6D7-9EBD-94BAD9B681F9}"/>
                  </a:ext>
                </a:extLst>
              </p:cNvPr>
              <p:cNvSpPr txBox="1"/>
              <p:nvPr/>
            </p:nvSpPr>
            <p:spPr>
              <a:xfrm>
                <a:off x="5191020" y="4832185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604" name="TextBox 603">
                <a:extLst>
                  <a:ext uri="{FF2B5EF4-FFF2-40B4-BE49-F238E27FC236}">
                    <a16:creationId xmlns:a16="http://schemas.microsoft.com/office/drawing/2014/main" id="{698F7E3E-F6EF-A6D7-9EBD-94BAD9B681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1020" y="4832185"/>
                <a:ext cx="119455" cy="169277"/>
              </a:xfrm>
              <a:prstGeom prst="rect">
                <a:avLst/>
              </a:prstGeom>
              <a:blipFill>
                <a:blip r:embed="rId123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4" name="Oval 593">
            <a:extLst>
              <a:ext uri="{FF2B5EF4-FFF2-40B4-BE49-F238E27FC236}">
                <a16:creationId xmlns:a16="http://schemas.microsoft.com/office/drawing/2014/main" id="{6846F989-69A6-2C0D-C788-2B2862A6F4B8}"/>
              </a:ext>
            </a:extLst>
          </p:cNvPr>
          <p:cNvSpPr>
            <a:spLocks noChangeAspect="1"/>
          </p:cNvSpPr>
          <p:nvPr/>
        </p:nvSpPr>
        <p:spPr>
          <a:xfrm>
            <a:off x="7638264" y="4481594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595" name="Oval 594">
            <a:extLst>
              <a:ext uri="{FF2B5EF4-FFF2-40B4-BE49-F238E27FC236}">
                <a16:creationId xmlns:a16="http://schemas.microsoft.com/office/drawing/2014/main" id="{D20C1909-B945-35BF-8ACA-0AF5162E5644}"/>
              </a:ext>
            </a:extLst>
          </p:cNvPr>
          <p:cNvSpPr>
            <a:spLocks noChangeAspect="1"/>
          </p:cNvSpPr>
          <p:nvPr/>
        </p:nvSpPr>
        <p:spPr>
          <a:xfrm>
            <a:off x="7638264" y="4555212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596" name="Oval 595">
            <a:extLst>
              <a:ext uri="{FF2B5EF4-FFF2-40B4-BE49-F238E27FC236}">
                <a16:creationId xmlns:a16="http://schemas.microsoft.com/office/drawing/2014/main" id="{85EEB783-938E-1E8B-CCD3-865C3487A528}"/>
              </a:ext>
            </a:extLst>
          </p:cNvPr>
          <p:cNvSpPr>
            <a:spLocks noChangeAspect="1"/>
          </p:cNvSpPr>
          <p:nvPr/>
        </p:nvSpPr>
        <p:spPr>
          <a:xfrm>
            <a:off x="7638264" y="4628830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88" name="Oval 587">
                <a:extLst>
                  <a:ext uri="{FF2B5EF4-FFF2-40B4-BE49-F238E27FC236}">
                    <a16:creationId xmlns:a16="http://schemas.microsoft.com/office/drawing/2014/main" id="{EC637CA6-3E93-19EF-2F93-94A1C52B42BF}"/>
                  </a:ext>
                </a:extLst>
              </p:cNvPr>
              <p:cNvSpPr/>
              <p:nvPr/>
            </p:nvSpPr>
            <p:spPr>
              <a:xfrm>
                <a:off x="7795282" y="3371700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588" name="Oval 587">
                <a:extLst>
                  <a:ext uri="{FF2B5EF4-FFF2-40B4-BE49-F238E27FC236}">
                    <a16:creationId xmlns:a16="http://schemas.microsoft.com/office/drawing/2014/main" id="{EC637CA6-3E93-19EF-2F93-94A1C52B42B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95282" y="3371700"/>
                <a:ext cx="477213" cy="477213"/>
              </a:xfrm>
              <a:prstGeom prst="ellipse">
                <a:avLst/>
              </a:prstGeom>
              <a:blipFill>
                <a:blip r:embed="rId1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9" name="Right Arrow 588">
            <a:extLst>
              <a:ext uri="{FF2B5EF4-FFF2-40B4-BE49-F238E27FC236}">
                <a16:creationId xmlns:a16="http://schemas.microsoft.com/office/drawing/2014/main" id="{74A3A9A3-A587-F063-6E41-B606DD182E22}"/>
              </a:ext>
            </a:extLst>
          </p:cNvPr>
          <p:cNvSpPr/>
          <p:nvPr/>
        </p:nvSpPr>
        <p:spPr>
          <a:xfrm>
            <a:off x="7556676" y="3567399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90" name="Group 589">
            <a:extLst>
              <a:ext uri="{FF2B5EF4-FFF2-40B4-BE49-F238E27FC236}">
                <a16:creationId xmlns:a16="http://schemas.microsoft.com/office/drawing/2014/main" id="{9B75A1E2-7219-51D8-EA37-1F4DCA102818}"/>
              </a:ext>
            </a:extLst>
          </p:cNvPr>
          <p:cNvGrpSpPr/>
          <p:nvPr/>
        </p:nvGrpSpPr>
        <p:grpSpPr>
          <a:xfrm>
            <a:off x="6950784" y="3371700"/>
            <a:ext cx="631696" cy="477213"/>
            <a:chOff x="2884021" y="3090306"/>
            <a:chExt cx="631696" cy="477213"/>
          </a:xfrm>
        </p:grpSpPr>
        <p:sp>
          <p:nvSpPr>
            <p:cNvPr id="592" name="Oval 591">
              <a:extLst>
                <a:ext uri="{FF2B5EF4-FFF2-40B4-BE49-F238E27FC236}">
                  <a16:creationId xmlns:a16="http://schemas.microsoft.com/office/drawing/2014/main" id="{2A5CFD75-A9E3-8F06-B8B8-B2E964C2564C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93" name="Oval 592">
                  <a:extLst>
                    <a:ext uri="{FF2B5EF4-FFF2-40B4-BE49-F238E27FC236}">
                      <a16:creationId xmlns:a16="http://schemas.microsoft.com/office/drawing/2014/main" id="{12157A67-933D-3285-036D-F30B4C9715C0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93" name="Oval 592">
                  <a:extLst>
                    <a:ext uri="{FF2B5EF4-FFF2-40B4-BE49-F238E27FC236}">
                      <a16:creationId xmlns:a16="http://schemas.microsoft.com/office/drawing/2014/main" id="{12157A67-933D-3285-036D-F30B4C9715C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2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91" name="TextBox 590">
                <a:extLst>
                  <a:ext uri="{FF2B5EF4-FFF2-40B4-BE49-F238E27FC236}">
                    <a16:creationId xmlns:a16="http://schemas.microsoft.com/office/drawing/2014/main" id="{BD6DF4DA-FB1E-D76C-8B2B-414491702CC5}"/>
                  </a:ext>
                </a:extLst>
              </p:cNvPr>
              <p:cNvSpPr txBox="1"/>
              <p:nvPr/>
            </p:nvSpPr>
            <p:spPr>
              <a:xfrm>
                <a:off x="7623446" y="3419454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91" name="TextBox 590">
                <a:extLst>
                  <a:ext uri="{FF2B5EF4-FFF2-40B4-BE49-F238E27FC236}">
                    <a16:creationId xmlns:a16="http://schemas.microsoft.com/office/drawing/2014/main" id="{BD6DF4DA-FB1E-D76C-8B2B-414491702C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3446" y="3419454"/>
                <a:ext cx="119455" cy="169277"/>
              </a:xfrm>
              <a:prstGeom prst="rect">
                <a:avLst/>
              </a:prstGeom>
              <a:blipFill>
                <a:blip r:embed="rId130"/>
                <a:stretch>
                  <a:fillRect l="-30000" r="-2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82" name="Oval 581">
                <a:extLst>
                  <a:ext uri="{FF2B5EF4-FFF2-40B4-BE49-F238E27FC236}">
                    <a16:creationId xmlns:a16="http://schemas.microsoft.com/office/drawing/2014/main" id="{1297D83D-80C4-B2E0-06BA-0A1DBEC8CF79}"/>
                  </a:ext>
                </a:extLst>
              </p:cNvPr>
              <p:cNvSpPr/>
              <p:nvPr/>
            </p:nvSpPr>
            <p:spPr>
              <a:xfrm>
                <a:off x="7795282" y="3932417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582" name="Oval 581">
                <a:extLst>
                  <a:ext uri="{FF2B5EF4-FFF2-40B4-BE49-F238E27FC236}">
                    <a16:creationId xmlns:a16="http://schemas.microsoft.com/office/drawing/2014/main" id="{1297D83D-80C4-B2E0-06BA-0A1DBEC8CF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95282" y="3932417"/>
                <a:ext cx="477213" cy="477213"/>
              </a:xfrm>
              <a:prstGeom prst="ellipse">
                <a:avLst/>
              </a:prstGeom>
              <a:blipFill>
                <a:blip r:embed="rId1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3" name="Right Arrow 582">
            <a:extLst>
              <a:ext uri="{FF2B5EF4-FFF2-40B4-BE49-F238E27FC236}">
                <a16:creationId xmlns:a16="http://schemas.microsoft.com/office/drawing/2014/main" id="{307C2018-4C99-EBD9-1599-682C4FAD1F49}"/>
              </a:ext>
            </a:extLst>
          </p:cNvPr>
          <p:cNvSpPr/>
          <p:nvPr/>
        </p:nvSpPr>
        <p:spPr>
          <a:xfrm>
            <a:off x="7556676" y="4128116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84" name="Group 583">
            <a:extLst>
              <a:ext uri="{FF2B5EF4-FFF2-40B4-BE49-F238E27FC236}">
                <a16:creationId xmlns:a16="http://schemas.microsoft.com/office/drawing/2014/main" id="{B6571E9B-F2CF-FE0D-57B3-0A2ACF93956E}"/>
              </a:ext>
            </a:extLst>
          </p:cNvPr>
          <p:cNvGrpSpPr/>
          <p:nvPr/>
        </p:nvGrpSpPr>
        <p:grpSpPr>
          <a:xfrm>
            <a:off x="6950784" y="3932417"/>
            <a:ext cx="631696" cy="477213"/>
            <a:chOff x="2884021" y="3090306"/>
            <a:chExt cx="631696" cy="477213"/>
          </a:xfrm>
        </p:grpSpPr>
        <p:sp>
          <p:nvSpPr>
            <p:cNvPr id="586" name="Oval 585">
              <a:extLst>
                <a:ext uri="{FF2B5EF4-FFF2-40B4-BE49-F238E27FC236}">
                  <a16:creationId xmlns:a16="http://schemas.microsoft.com/office/drawing/2014/main" id="{C35A05B1-5E20-35FB-6AFC-A4A2E74155FE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87" name="Oval 586">
                  <a:extLst>
                    <a:ext uri="{FF2B5EF4-FFF2-40B4-BE49-F238E27FC236}">
                      <a16:creationId xmlns:a16="http://schemas.microsoft.com/office/drawing/2014/main" id="{B2514E63-0778-1E29-F478-3564E946F30B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87" name="Oval 586">
                  <a:extLst>
                    <a:ext uri="{FF2B5EF4-FFF2-40B4-BE49-F238E27FC236}">
                      <a16:creationId xmlns:a16="http://schemas.microsoft.com/office/drawing/2014/main" id="{B2514E63-0778-1E29-F478-3564E946F30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3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85" name="TextBox 584">
                <a:extLst>
                  <a:ext uri="{FF2B5EF4-FFF2-40B4-BE49-F238E27FC236}">
                    <a16:creationId xmlns:a16="http://schemas.microsoft.com/office/drawing/2014/main" id="{0E0AF698-652D-B54D-E51F-ED88B7FEE6C4}"/>
                  </a:ext>
                </a:extLst>
              </p:cNvPr>
              <p:cNvSpPr txBox="1"/>
              <p:nvPr/>
            </p:nvSpPr>
            <p:spPr>
              <a:xfrm>
                <a:off x="7623446" y="3980171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85" name="TextBox 584">
                <a:extLst>
                  <a:ext uri="{FF2B5EF4-FFF2-40B4-BE49-F238E27FC236}">
                    <a16:creationId xmlns:a16="http://schemas.microsoft.com/office/drawing/2014/main" id="{0E0AF698-652D-B54D-E51F-ED88B7FEE6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3446" y="3980171"/>
                <a:ext cx="119455" cy="169277"/>
              </a:xfrm>
              <a:prstGeom prst="rect">
                <a:avLst/>
              </a:prstGeom>
              <a:blipFill>
                <a:blip r:embed="rId133"/>
                <a:stretch>
                  <a:fillRect l="-30000" r="-2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76" name="Oval 575">
                <a:extLst>
                  <a:ext uri="{FF2B5EF4-FFF2-40B4-BE49-F238E27FC236}">
                    <a16:creationId xmlns:a16="http://schemas.microsoft.com/office/drawing/2014/main" id="{1E68603F-8D3C-F67B-225F-5AC1B13A78D3}"/>
                  </a:ext>
                </a:extLst>
              </p:cNvPr>
              <p:cNvSpPr/>
              <p:nvPr/>
            </p:nvSpPr>
            <p:spPr>
              <a:xfrm>
                <a:off x="7795282" y="479505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(2)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576" name="Oval 575">
                <a:extLst>
                  <a:ext uri="{FF2B5EF4-FFF2-40B4-BE49-F238E27FC236}">
                    <a16:creationId xmlns:a16="http://schemas.microsoft.com/office/drawing/2014/main" id="{1E68603F-8D3C-F67B-225F-5AC1B13A78D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95282" y="4795059"/>
                <a:ext cx="477213" cy="477213"/>
              </a:xfrm>
              <a:prstGeom prst="ellipse">
                <a:avLst/>
              </a:prstGeom>
              <a:blipFill>
                <a:blip r:embed="rId134"/>
                <a:stretch>
                  <a:fillRect r="-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7" name="Right Arrow 576">
            <a:extLst>
              <a:ext uri="{FF2B5EF4-FFF2-40B4-BE49-F238E27FC236}">
                <a16:creationId xmlns:a16="http://schemas.microsoft.com/office/drawing/2014/main" id="{888F3AFC-2E7F-16C1-64C8-7BC7F149FF73}"/>
              </a:ext>
            </a:extLst>
          </p:cNvPr>
          <p:cNvSpPr/>
          <p:nvPr/>
        </p:nvSpPr>
        <p:spPr>
          <a:xfrm>
            <a:off x="7556676" y="4990758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78" name="Group 577">
            <a:extLst>
              <a:ext uri="{FF2B5EF4-FFF2-40B4-BE49-F238E27FC236}">
                <a16:creationId xmlns:a16="http://schemas.microsoft.com/office/drawing/2014/main" id="{41AFE913-06AD-398E-0E0A-899E438D6B07}"/>
              </a:ext>
            </a:extLst>
          </p:cNvPr>
          <p:cNvGrpSpPr/>
          <p:nvPr/>
        </p:nvGrpSpPr>
        <p:grpSpPr>
          <a:xfrm>
            <a:off x="6950784" y="4795059"/>
            <a:ext cx="631696" cy="477213"/>
            <a:chOff x="2884021" y="3090306"/>
            <a:chExt cx="631696" cy="477213"/>
          </a:xfrm>
        </p:grpSpPr>
        <p:sp>
          <p:nvSpPr>
            <p:cNvPr id="580" name="Oval 579">
              <a:extLst>
                <a:ext uri="{FF2B5EF4-FFF2-40B4-BE49-F238E27FC236}">
                  <a16:creationId xmlns:a16="http://schemas.microsoft.com/office/drawing/2014/main" id="{323CA5E6-57FC-C30C-8E4D-3E42CDA1C62E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81" name="Oval 580">
                  <a:extLst>
                    <a:ext uri="{FF2B5EF4-FFF2-40B4-BE49-F238E27FC236}">
                      <a16:creationId xmlns:a16="http://schemas.microsoft.com/office/drawing/2014/main" id="{A3278FBB-7666-7E5B-6415-BA29AC7778AB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(2)</m:t>
                                </m:r>
                              </m:sup>
                            </m:sSup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81" name="Oval 580">
                  <a:extLst>
                    <a:ext uri="{FF2B5EF4-FFF2-40B4-BE49-F238E27FC236}">
                      <a16:creationId xmlns:a16="http://schemas.microsoft.com/office/drawing/2014/main" id="{A3278FBB-7666-7E5B-6415-BA29AC7778A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35"/>
                  <a:stretch>
                    <a:fillRect l="-2564" r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79" name="TextBox 578">
                <a:extLst>
                  <a:ext uri="{FF2B5EF4-FFF2-40B4-BE49-F238E27FC236}">
                    <a16:creationId xmlns:a16="http://schemas.microsoft.com/office/drawing/2014/main" id="{94FDB011-9CF5-730A-A0DC-8102EEAA5105}"/>
                  </a:ext>
                </a:extLst>
              </p:cNvPr>
              <p:cNvSpPr txBox="1"/>
              <p:nvPr/>
            </p:nvSpPr>
            <p:spPr>
              <a:xfrm>
                <a:off x="7623446" y="4842813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79" name="TextBox 578">
                <a:extLst>
                  <a:ext uri="{FF2B5EF4-FFF2-40B4-BE49-F238E27FC236}">
                    <a16:creationId xmlns:a16="http://schemas.microsoft.com/office/drawing/2014/main" id="{94FDB011-9CF5-730A-A0DC-8102EEAA51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3446" y="4842813"/>
                <a:ext cx="119455" cy="169277"/>
              </a:xfrm>
              <a:prstGeom prst="rect">
                <a:avLst/>
              </a:prstGeom>
              <a:blipFill>
                <a:blip r:embed="rId133"/>
                <a:stretch>
                  <a:fillRect l="-30000" r="-20000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0" name="Straight Arrow Connector 509">
            <a:extLst>
              <a:ext uri="{FF2B5EF4-FFF2-40B4-BE49-F238E27FC236}">
                <a16:creationId xmlns:a16="http://schemas.microsoft.com/office/drawing/2014/main" id="{F37D644B-711D-F372-3470-B3ED0D03C3C0}"/>
              </a:ext>
            </a:extLst>
          </p:cNvPr>
          <p:cNvCxnSpPr>
            <a:stCxn id="622" idx="6"/>
            <a:endCxn id="617" idx="2"/>
          </p:cNvCxnSpPr>
          <p:nvPr/>
        </p:nvCxnSpPr>
        <p:spPr>
          <a:xfrm flipV="1">
            <a:off x="3816277" y="3599679"/>
            <a:ext cx="702081" cy="159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1" name="Straight Arrow Connector 510">
            <a:extLst>
              <a:ext uri="{FF2B5EF4-FFF2-40B4-BE49-F238E27FC236}">
                <a16:creationId xmlns:a16="http://schemas.microsoft.com/office/drawing/2014/main" id="{71D2BDCA-DDD8-468D-9DDC-461A7C88311A}"/>
              </a:ext>
            </a:extLst>
          </p:cNvPr>
          <p:cNvCxnSpPr>
            <a:cxnSpLocks/>
            <a:stCxn id="623" idx="6"/>
            <a:endCxn id="617" idx="3"/>
          </p:cNvCxnSpPr>
          <p:nvPr/>
        </p:nvCxnSpPr>
        <p:spPr>
          <a:xfrm flipV="1">
            <a:off x="3816277" y="3654296"/>
            <a:ext cx="724705" cy="506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2" name="Straight Arrow Connector 511">
            <a:extLst>
              <a:ext uri="{FF2B5EF4-FFF2-40B4-BE49-F238E27FC236}">
                <a16:creationId xmlns:a16="http://schemas.microsoft.com/office/drawing/2014/main" id="{FF6395F6-B0AC-0CEC-3D15-35CB2F8AC14E}"/>
              </a:ext>
            </a:extLst>
          </p:cNvPr>
          <p:cNvCxnSpPr>
            <a:cxnSpLocks/>
            <a:stCxn id="624" idx="6"/>
            <a:endCxn id="617" idx="4"/>
          </p:cNvCxnSpPr>
          <p:nvPr/>
        </p:nvCxnSpPr>
        <p:spPr>
          <a:xfrm flipV="1">
            <a:off x="3816277" y="3676920"/>
            <a:ext cx="779323" cy="11377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3" name="Straight Arrow Connector 512">
            <a:extLst>
              <a:ext uri="{FF2B5EF4-FFF2-40B4-BE49-F238E27FC236}">
                <a16:creationId xmlns:a16="http://schemas.microsoft.com/office/drawing/2014/main" id="{148B4864-4735-132A-52D2-F5459FE24A3F}"/>
              </a:ext>
            </a:extLst>
          </p:cNvPr>
          <p:cNvCxnSpPr>
            <a:cxnSpLocks/>
            <a:stCxn id="622" idx="6"/>
            <a:endCxn id="611" idx="1"/>
          </p:cNvCxnSpPr>
          <p:nvPr/>
        </p:nvCxnSpPr>
        <p:spPr>
          <a:xfrm>
            <a:off x="3816277" y="3759235"/>
            <a:ext cx="724705" cy="3465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4" name="Straight Arrow Connector 513">
            <a:extLst>
              <a:ext uri="{FF2B5EF4-FFF2-40B4-BE49-F238E27FC236}">
                <a16:creationId xmlns:a16="http://schemas.microsoft.com/office/drawing/2014/main" id="{EB2F0B37-10A6-6262-A49F-C21E4B69FEEF}"/>
              </a:ext>
            </a:extLst>
          </p:cNvPr>
          <p:cNvCxnSpPr>
            <a:cxnSpLocks/>
            <a:stCxn id="623" idx="6"/>
            <a:endCxn id="611" idx="2"/>
          </p:cNvCxnSpPr>
          <p:nvPr/>
        </p:nvCxnSpPr>
        <p:spPr>
          <a:xfrm>
            <a:off x="3816277" y="4160344"/>
            <a:ext cx="702081" cy="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5" name="Straight Arrow Connector 514">
            <a:extLst>
              <a:ext uri="{FF2B5EF4-FFF2-40B4-BE49-F238E27FC236}">
                <a16:creationId xmlns:a16="http://schemas.microsoft.com/office/drawing/2014/main" id="{EC842E3A-70FC-89B4-1EFE-09411460DDB5}"/>
              </a:ext>
            </a:extLst>
          </p:cNvPr>
          <p:cNvCxnSpPr>
            <a:cxnSpLocks/>
            <a:stCxn id="624" idx="6"/>
            <a:endCxn id="611" idx="3"/>
          </p:cNvCxnSpPr>
          <p:nvPr/>
        </p:nvCxnSpPr>
        <p:spPr>
          <a:xfrm flipV="1">
            <a:off x="3816277" y="4215013"/>
            <a:ext cx="724705" cy="5996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6" name="Straight Arrow Connector 515">
            <a:extLst>
              <a:ext uri="{FF2B5EF4-FFF2-40B4-BE49-F238E27FC236}">
                <a16:creationId xmlns:a16="http://schemas.microsoft.com/office/drawing/2014/main" id="{063652EC-3D7A-EC77-6C3B-58D9365E0981}"/>
              </a:ext>
            </a:extLst>
          </p:cNvPr>
          <p:cNvCxnSpPr>
            <a:cxnSpLocks/>
            <a:stCxn id="623" idx="6"/>
            <a:endCxn id="605" idx="1"/>
          </p:cNvCxnSpPr>
          <p:nvPr/>
        </p:nvCxnSpPr>
        <p:spPr>
          <a:xfrm>
            <a:off x="3816277" y="4160344"/>
            <a:ext cx="724705" cy="808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7" name="Straight Arrow Connector 516">
            <a:extLst>
              <a:ext uri="{FF2B5EF4-FFF2-40B4-BE49-F238E27FC236}">
                <a16:creationId xmlns:a16="http://schemas.microsoft.com/office/drawing/2014/main" id="{FBBC2BF5-3339-8076-952B-9523840902B4}"/>
              </a:ext>
            </a:extLst>
          </p:cNvPr>
          <p:cNvCxnSpPr>
            <a:cxnSpLocks/>
            <a:stCxn id="624" idx="6"/>
            <a:endCxn id="605" idx="2"/>
          </p:cNvCxnSpPr>
          <p:nvPr/>
        </p:nvCxnSpPr>
        <p:spPr>
          <a:xfrm>
            <a:off x="3816277" y="4814625"/>
            <a:ext cx="702081" cy="2084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8" name="Straight Arrow Connector 517">
            <a:extLst>
              <a:ext uri="{FF2B5EF4-FFF2-40B4-BE49-F238E27FC236}">
                <a16:creationId xmlns:a16="http://schemas.microsoft.com/office/drawing/2014/main" id="{2B72EAAE-9E7B-EA80-7984-7FD887997B96}"/>
              </a:ext>
            </a:extLst>
          </p:cNvPr>
          <p:cNvCxnSpPr>
            <a:cxnSpLocks/>
            <a:stCxn id="622" idx="6"/>
            <a:endCxn id="605" idx="0"/>
          </p:cNvCxnSpPr>
          <p:nvPr/>
        </p:nvCxnSpPr>
        <p:spPr>
          <a:xfrm>
            <a:off x="3816277" y="3759235"/>
            <a:ext cx="779323" cy="11865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9" name="Straight Arrow Connector 518">
            <a:extLst>
              <a:ext uri="{FF2B5EF4-FFF2-40B4-BE49-F238E27FC236}">
                <a16:creationId xmlns:a16="http://schemas.microsoft.com/office/drawing/2014/main" id="{C71C97BB-EF1B-5D9D-F59C-ED6D51A7AEC5}"/>
              </a:ext>
            </a:extLst>
          </p:cNvPr>
          <p:cNvCxnSpPr>
            <a:cxnSpLocks/>
            <a:stCxn id="541" idx="3"/>
            <a:endCxn id="592" idx="2"/>
          </p:cNvCxnSpPr>
          <p:nvPr/>
        </p:nvCxnSpPr>
        <p:spPr>
          <a:xfrm>
            <a:off x="6248925" y="3597782"/>
            <a:ext cx="701859" cy="125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0" name="Straight Arrow Connector 519">
            <a:extLst>
              <a:ext uri="{FF2B5EF4-FFF2-40B4-BE49-F238E27FC236}">
                <a16:creationId xmlns:a16="http://schemas.microsoft.com/office/drawing/2014/main" id="{1A8BFBC0-EB98-6934-2A6B-019D5B1725A1}"/>
              </a:ext>
            </a:extLst>
          </p:cNvPr>
          <p:cNvCxnSpPr>
            <a:cxnSpLocks/>
            <a:stCxn id="542" idx="3"/>
            <a:endCxn id="592" idx="3"/>
          </p:cNvCxnSpPr>
          <p:nvPr/>
        </p:nvCxnSpPr>
        <p:spPr>
          <a:xfrm flipV="1">
            <a:off x="6256237" y="3664924"/>
            <a:ext cx="717171" cy="4811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1" name="Straight Arrow Connector 520">
            <a:extLst>
              <a:ext uri="{FF2B5EF4-FFF2-40B4-BE49-F238E27FC236}">
                <a16:creationId xmlns:a16="http://schemas.microsoft.com/office/drawing/2014/main" id="{E6B8E9E4-CCE4-C0E0-941F-F0E60174FDD1}"/>
              </a:ext>
            </a:extLst>
          </p:cNvPr>
          <p:cNvCxnSpPr>
            <a:cxnSpLocks/>
            <a:stCxn id="543" idx="3"/>
            <a:endCxn id="592" idx="4"/>
          </p:cNvCxnSpPr>
          <p:nvPr/>
        </p:nvCxnSpPr>
        <p:spPr>
          <a:xfrm flipV="1">
            <a:off x="6256237" y="3687548"/>
            <a:ext cx="771789" cy="13465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2" name="Straight Arrow Connector 521">
            <a:extLst>
              <a:ext uri="{FF2B5EF4-FFF2-40B4-BE49-F238E27FC236}">
                <a16:creationId xmlns:a16="http://schemas.microsoft.com/office/drawing/2014/main" id="{258B129D-1FE4-F3C4-F5EB-CCE63E59691B}"/>
              </a:ext>
            </a:extLst>
          </p:cNvPr>
          <p:cNvCxnSpPr>
            <a:cxnSpLocks/>
            <a:stCxn id="541" idx="3"/>
            <a:endCxn id="586" idx="1"/>
          </p:cNvCxnSpPr>
          <p:nvPr/>
        </p:nvCxnSpPr>
        <p:spPr>
          <a:xfrm>
            <a:off x="6248925" y="3597782"/>
            <a:ext cx="724483" cy="5186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3" name="Straight Arrow Connector 522">
            <a:extLst>
              <a:ext uri="{FF2B5EF4-FFF2-40B4-BE49-F238E27FC236}">
                <a16:creationId xmlns:a16="http://schemas.microsoft.com/office/drawing/2014/main" id="{465D494A-439E-F607-D9C2-FEACD28E422B}"/>
              </a:ext>
            </a:extLst>
          </p:cNvPr>
          <p:cNvCxnSpPr>
            <a:cxnSpLocks/>
            <a:stCxn id="542" idx="3"/>
            <a:endCxn id="586" idx="2"/>
          </p:cNvCxnSpPr>
          <p:nvPr/>
        </p:nvCxnSpPr>
        <p:spPr>
          <a:xfrm>
            <a:off x="6256237" y="4146080"/>
            <a:ext cx="694547" cy="24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4" name="Straight Arrow Connector 523">
            <a:extLst>
              <a:ext uri="{FF2B5EF4-FFF2-40B4-BE49-F238E27FC236}">
                <a16:creationId xmlns:a16="http://schemas.microsoft.com/office/drawing/2014/main" id="{A6EF7FED-237A-F5E6-7753-BF9D977866EA}"/>
              </a:ext>
            </a:extLst>
          </p:cNvPr>
          <p:cNvCxnSpPr>
            <a:cxnSpLocks/>
            <a:stCxn id="542" idx="3"/>
            <a:endCxn id="580" idx="1"/>
          </p:cNvCxnSpPr>
          <p:nvPr/>
        </p:nvCxnSpPr>
        <p:spPr>
          <a:xfrm>
            <a:off x="6256237" y="4146080"/>
            <a:ext cx="717171" cy="8329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5" name="Straight Arrow Connector 524">
            <a:extLst>
              <a:ext uri="{FF2B5EF4-FFF2-40B4-BE49-F238E27FC236}">
                <a16:creationId xmlns:a16="http://schemas.microsoft.com/office/drawing/2014/main" id="{B70CE81A-4FEA-B2CC-1A67-BC62787B7B92}"/>
              </a:ext>
            </a:extLst>
          </p:cNvPr>
          <p:cNvCxnSpPr>
            <a:cxnSpLocks/>
            <a:endCxn id="580" idx="0"/>
          </p:cNvCxnSpPr>
          <p:nvPr/>
        </p:nvCxnSpPr>
        <p:spPr>
          <a:xfrm>
            <a:off x="6169263" y="3637588"/>
            <a:ext cx="858763" cy="1318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6" name="Straight Arrow Connector 525">
            <a:extLst>
              <a:ext uri="{FF2B5EF4-FFF2-40B4-BE49-F238E27FC236}">
                <a16:creationId xmlns:a16="http://schemas.microsoft.com/office/drawing/2014/main" id="{6054D222-70CA-DD39-A8DE-CD52C08828D8}"/>
              </a:ext>
            </a:extLst>
          </p:cNvPr>
          <p:cNvCxnSpPr>
            <a:cxnSpLocks/>
            <a:stCxn id="543" idx="3"/>
            <a:endCxn id="586" idx="3"/>
          </p:cNvCxnSpPr>
          <p:nvPr/>
        </p:nvCxnSpPr>
        <p:spPr>
          <a:xfrm flipV="1">
            <a:off x="6256237" y="4225641"/>
            <a:ext cx="717171" cy="80846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27" name="Straight Arrow Connector 526">
            <a:extLst>
              <a:ext uri="{FF2B5EF4-FFF2-40B4-BE49-F238E27FC236}">
                <a16:creationId xmlns:a16="http://schemas.microsoft.com/office/drawing/2014/main" id="{94009FE2-D666-20B3-2459-DB4A15D32402}"/>
              </a:ext>
            </a:extLst>
          </p:cNvPr>
          <p:cNvCxnSpPr>
            <a:cxnSpLocks/>
            <a:stCxn id="543" idx="3"/>
            <a:endCxn id="580" idx="2"/>
          </p:cNvCxnSpPr>
          <p:nvPr/>
        </p:nvCxnSpPr>
        <p:spPr>
          <a:xfrm flipV="1">
            <a:off x="6256237" y="5033666"/>
            <a:ext cx="694547" cy="4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69" name="Oval 568">
            <a:extLst>
              <a:ext uri="{FF2B5EF4-FFF2-40B4-BE49-F238E27FC236}">
                <a16:creationId xmlns:a16="http://schemas.microsoft.com/office/drawing/2014/main" id="{0EFACA69-59FB-ECBB-DF3D-9B47C711E451}"/>
              </a:ext>
            </a:extLst>
          </p:cNvPr>
          <p:cNvSpPr>
            <a:spLocks noChangeAspect="1"/>
          </p:cNvSpPr>
          <p:nvPr/>
        </p:nvSpPr>
        <p:spPr>
          <a:xfrm>
            <a:off x="10007801" y="4470966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570" name="Oval 569">
            <a:extLst>
              <a:ext uri="{FF2B5EF4-FFF2-40B4-BE49-F238E27FC236}">
                <a16:creationId xmlns:a16="http://schemas.microsoft.com/office/drawing/2014/main" id="{8272A12B-3827-2889-4E5F-11399FD0A310}"/>
              </a:ext>
            </a:extLst>
          </p:cNvPr>
          <p:cNvSpPr>
            <a:spLocks noChangeAspect="1"/>
          </p:cNvSpPr>
          <p:nvPr/>
        </p:nvSpPr>
        <p:spPr>
          <a:xfrm>
            <a:off x="10007801" y="4544584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571" name="Oval 570">
            <a:extLst>
              <a:ext uri="{FF2B5EF4-FFF2-40B4-BE49-F238E27FC236}">
                <a16:creationId xmlns:a16="http://schemas.microsoft.com/office/drawing/2014/main" id="{3BF9F8FD-F670-F67D-6F67-40059A226ABD}"/>
              </a:ext>
            </a:extLst>
          </p:cNvPr>
          <p:cNvSpPr>
            <a:spLocks noChangeAspect="1"/>
          </p:cNvSpPr>
          <p:nvPr/>
        </p:nvSpPr>
        <p:spPr>
          <a:xfrm>
            <a:off x="10007801" y="4618202"/>
            <a:ext cx="29715" cy="2971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63" name="Oval 562">
                <a:extLst>
                  <a:ext uri="{FF2B5EF4-FFF2-40B4-BE49-F238E27FC236}">
                    <a16:creationId xmlns:a16="http://schemas.microsoft.com/office/drawing/2014/main" id="{9CE1710D-4D20-69F8-86AF-789FCB8DB885}"/>
                  </a:ext>
                </a:extLst>
              </p:cNvPr>
              <p:cNvSpPr/>
              <p:nvPr/>
            </p:nvSpPr>
            <p:spPr>
              <a:xfrm>
                <a:off x="10164819" y="3361072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63" name="Oval 562">
                <a:extLst>
                  <a:ext uri="{FF2B5EF4-FFF2-40B4-BE49-F238E27FC236}">
                    <a16:creationId xmlns:a16="http://schemas.microsoft.com/office/drawing/2014/main" id="{9CE1710D-4D20-69F8-86AF-789FCB8DB8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4819" y="3361072"/>
                <a:ext cx="477213" cy="477213"/>
              </a:xfrm>
              <a:prstGeom prst="ellipse">
                <a:avLst/>
              </a:prstGeom>
              <a:blipFill>
                <a:blip r:embed="rId1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4" name="Right Arrow 563">
            <a:extLst>
              <a:ext uri="{FF2B5EF4-FFF2-40B4-BE49-F238E27FC236}">
                <a16:creationId xmlns:a16="http://schemas.microsoft.com/office/drawing/2014/main" id="{F4EDAE87-AA0D-4AB0-1824-1C5B6A9AE4C2}"/>
              </a:ext>
            </a:extLst>
          </p:cNvPr>
          <p:cNvSpPr/>
          <p:nvPr/>
        </p:nvSpPr>
        <p:spPr>
          <a:xfrm>
            <a:off x="9926213" y="3556771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65" name="Group 564">
            <a:extLst>
              <a:ext uri="{FF2B5EF4-FFF2-40B4-BE49-F238E27FC236}">
                <a16:creationId xmlns:a16="http://schemas.microsoft.com/office/drawing/2014/main" id="{0714AC92-FC1D-924D-58D7-852170138E49}"/>
              </a:ext>
            </a:extLst>
          </p:cNvPr>
          <p:cNvGrpSpPr/>
          <p:nvPr/>
        </p:nvGrpSpPr>
        <p:grpSpPr>
          <a:xfrm>
            <a:off x="9320321" y="3361072"/>
            <a:ext cx="631696" cy="477213"/>
            <a:chOff x="2884021" y="3090306"/>
            <a:chExt cx="631696" cy="477213"/>
          </a:xfrm>
        </p:grpSpPr>
        <p:sp>
          <p:nvSpPr>
            <p:cNvPr id="567" name="Oval 566">
              <a:extLst>
                <a:ext uri="{FF2B5EF4-FFF2-40B4-BE49-F238E27FC236}">
                  <a16:creationId xmlns:a16="http://schemas.microsoft.com/office/drawing/2014/main" id="{9B884F43-4F49-A39B-1F5C-63E9A24B9175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68" name="Oval 567">
                  <a:extLst>
                    <a:ext uri="{FF2B5EF4-FFF2-40B4-BE49-F238E27FC236}">
                      <a16:creationId xmlns:a16="http://schemas.microsoft.com/office/drawing/2014/main" id="{BC9D13D2-66B7-D52B-E79B-7732E6E90EC2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68" name="Oval 567">
                  <a:extLst>
                    <a:ext uri="{FF2B5EF4-FFF2-40B4-BE49-F238E27FC236}">
                      <a16:creationId xmlns:a16="http://schemas.microsoft.com/office/drawing/2014/main" id="{BC9D13D2-66B7-D52B-E79B-7732E6E90EC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3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66" name="TextBox 565">
                <a:extLst>
                  <a:ext uri="{FF2B5EF4-FFF2-40B4-BE49-F238E27FC236}">
                    <a16:creationId xmlns:a16="http://schemas.microsoft.com/office/drawing/2014/main" id="{FF64318B-BD4E-E03D-EC61-DAF0FF81AC86}"/>
                  </a:ext>
                </a:extLst>
              </p:cNvPr>
              <p:cNvSpPr txBox="1"/>
              <p:nvPr/>
            </p:nvSpPr>
            <p:spPr>
              <a:xfrm>
                <a:off x="9992983" y="3408826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66" name="TextBox 565">
                <a:extLst>
                  <a:ext uri="{FF2B5EF4-FFF2-40B4-BE49-F238E27FC236}">
                    <a16:creationId xmlns:a16="http://schemas.microsoft.com/office/drawing/2014/main" id="{FF64318B-BD4E-E03D-EC61-DAF0FF81AC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2983" y="3408826"/>
                <a:ext cx="119455" cy="169277"/>
              </a:xfrm>
              <a:prstGeom prst="rect">
                <a:avLst/>
              </a:prstGeom>
              <a:blipFill>
                <a:blip r:embed="rId138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57" name="Oval 556">
                <a:extLst>
                  <a:ext uri="{FF2B5EF4-FFF2-40B4-BE49-F238E27FC236}">
                    <a16:creationId xmlns:a16="http://schemas.microsoft.com/office/drawing/2014/main" id="{4FA30F6D-3116-0ABA-F8EF-F0D363722024}"/>
                  </a:ext>
                </a:extLst>
              </p:cNvPr>
              <p:cNvSpPr/>
              <p:nvPr/>
            </p:nvSpPr>
            <p:spPr>
              <a:xfrm>
                <a:off x="10164819" y="392178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57" name="Oval 556">
                <a:extLst>
                  <a:ext uri="{FF2B5EF4-FFF2-40B4-BE49-F238E27FC236}">
                    <a16:creationId xmlns:a16="http://schemas.microsoft.com/office/drawing/2014/main" id="{4FA30F6D-3116-0ABA-F8EF-F0D3637220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4819" y="3921789"/>
                <a:ext cx="477213" cy="477213"/>
              </a:xfrm>
              <a:prstGeom prst="ellipse">
                <a:avLst/>
              </a:prstGeom>
              <a:blipFill>
                <a:blip r:embed="rId13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8" name="Right Arrow 557">
            <a:extLst>
              <a:ext uri="{FF2B5EF4-FFF2-40B4-BE49-F238E27FC236}">
                <a16:creationId xmlns:a16="http://schemas.microsoft.com/office/drawing/2014/main" id="{9C3365B5-E195-48C2-F866-4DCCB5AE7E30}"/>
              </a:ext>
            </a:extLst>
          </p:cNvPr>
          <p:cNvSpPr/>
          <p:nvPr/>
        </p:nvSpPr>
        <p:spPr>
          <a:xfrm>
            <a:off x="9926213" y="4117488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59" name="Group 558">
            <a:extLst>
              <a:ext uri="{FF2B5EF4-FFF2-40B4-BE49-F238E27FC236}">
                <a16:creationId xmlns:a16="http://schemas.microsoft.com/office/drawing/2014/main" id="{1C3B53F1-F6F9-5BB2-4C08-AD4A5D8730E9}"/>
              </a:ext>
            </a:extLst>
          </p:cNvPr>
          <p:cNvGrpSpPr/>
          <p:nvPr/>
        </p:nvGrpSpPr>
        <p:grpSpPr>
          <a:xfrm>
            <a:off x="9320321" y="3921789"/>
            <a:ext cx="631696" cy="477213"/>
            <a:chOff x="2884021" y="3090306"/>
            <a:chExt cx="631696" cy="477213"/>
          </a:xfrm>
        </p:grpSpPr>
        <p:sp>
          <p:nvSpPr>
            <p:cNvPr id="561" name="Oval 560">
              <a:extLst>
                <a:ext uri="{FF2B5EF4-FFF2-40B4-BE49-F238E27FC236}">
                  <a16:creationId xmlns:a16="http://schemas.microsoft.com/office/drawing/2014/main" id="{CABD1D37-69AA-CFD2-DAB6-15BFAFAF8175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62" name="Oval 561">
                  <a:extLst>
                    <a:ext uri="{FF2B5EF4-FFF2-40B4-BE49-F238E27FC236}">
                      <a16:creationId xmlns:a16="http://schemas.microsoft.com/office/drawing/2014/main" id="{CFBBBB31-9CA1-50BD-8F2E-584F229E6AA6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62" name="Oval 561">
                  <a:extLst>
                    <a:ext uri="{FF2B5EF4-FFF2-40B4-BE49-F238E27FC236}">
                      <a16:creationId xmlns:a16="http://schemas.microsoft.com/office/drawing/2014/main" id="{CFBBBB31-9CA1-50BD-8F2E-584F229E6AA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4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60" name="TextBox 559">
                <a:extLst>
                  <a:ext uri="{FF2B5EF4-FFF2-40B4-BE49-F238E27FC236}">
                    <a16:creationId xmlns:a16="http://schemas.microsoft.com/office/drawing/2014/main" id="{C61028B6-7CD7-072C-E674-A41896BA86A0}"/>
                  </a:ext>
                </a:extLst>
              </p:cNvPr>
              <p:cNvSpPr txBox="1"/>
              <p:nvPr/>
            </p:nvSpPr>
            <p:spPr>
              <a:xfrm>
                <a:off x="9992983" y="3969543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60" name="TextBox 559">
                <a:extLst>
                  <a:ext uri="{FF2B5EF4-FFF2-40B4-BE49-F238E27FC236}">
                    <a16:creationId xmlns:a16="http://schemas.microsoft.com/office/drawing/2014/main" id="{C61028B6-7CD7-072C-E674-A41896BA86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2983" y="3969543"/>
                <a:ext cx="119455" cy="169277"/>
              </a:xfrm>
              <a:prstGeom prst="rect">
                <a:avLst/>
              </a:prstGeom>
              <a:blipFill>
                <a:blip r:embed="rId138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51" name="Oval 550">
                <a:extLst>
                  <a:ext uri="{FF2B5EF4-FFF2-40B4-BE49-F238E27FC236}">
                    <a16:creationId xmlns:a16="http://schemas.microsoft.com/office/drawing/2014/main" id="{0D8AE5A6-1EFE-24B5-225B-51F446D2CA1D}"/>
                  </a:ext>
                </a:extLst>
              </p:cNvPr>
              <p:cNvSpPr/>
              <p:nvPr/>
            </p:nvSpPr>
            <p:spPr>
              <a:xfrm>
                <a:off x="10164819" y="4784431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3">
                  <a:shade val="15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>
                        <m:sSub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sub>
                      </m:sSub>
                    </m:oMath>
                  </m:oMathPara>
                </a14:m>
                <a:endParaRPr lang="en-US" sz="160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51" name="Oval 550">
                <a:extLst>
                  <a:ext uri="{FF2B5EF4-FFF2-40B4-BE49-F238E27FC236}">
                    <a16:creationId xmlns:a16="http://schemas.microsoft.com/office/drawing/2014/main" id="{0D8AE5A6-1EFE-24B5-225B-51F446D2CA1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4819" y="4784431"/>
                <a:ext cx="477213" cy="477213"/>
              </a:xfrm>
              <a:prstGeom prst="ellipse">
                <a:avLst/>
              </a:prstGeom>
              <a:blipFill>
                <a:blip r:embed="rId14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2" name="Right Arrow 551">
            <a:extLst>
              <a:ext uri="{FF2B5EF4-FFF2-40B4-BE49-F238E27FC236}">
                <a16:creationId xmlns:a16="http://schemas.microsoft.com/office/drawing/2014/main" id="{7D1FF2CE-4F55-02AD-E2CB-B903F1DB6495}"/>
              </a:ext>
            </a:extLst>
          </p:cNvPr>
          <p:cNvSpPr/>
          <p:nvPr/>
        </p:nvSpPr>
        <p:spPr>
          <a:xfrm>
            <a:off x="9926213" y="4980130"/>
            <a:ext cx="275378" cy="858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553" name="Group 552">
            <a:extLst>
              <a:ext uri="{FF2B5EF4-FFF2-40B4-BE49-F238E27FC236}">
                <a16:creationId xmlns:a16="http://schemas.microsoft.com/office/drawing/2014/main" id="{9FA68C4B-0D75-3CBB-29D6-D9511A98A9C5}"/>
              </a:ext>
            </a:extLst>
          </p:cNvPr>
          <p:cNvGrpSpPr/>
          <p:nvPr/>
        </p:nvGrpSpPr>
        <p:grpSpPr>
          <a:xfrm>
            <a:off x="9320321" y="4784431"/>
            <a:ext cx="631696" cy="477213"/>
            <a:chOff x="2884021" y="3090306"/>
            <a:chExt cx="631696" cy="477213"/>
          </a:xfrm>
        </p:grpSpPr>
        <p:sp>
          <p:nvSpPr>
            <p:cNvPr id="555" name="Oval 554">
              <a:extLst>
                <a:ext uri="{FF2B5EF4-FFF2-40B4-BE49-F238E27FC236}">
                  <a16:creationId xmlns:a16="http://schemas.microsoft.com/office/drawing/2014/main" id="{0690DD8F-E65A-87C9-5B66-42415B215CA3}"/>
                </a:ext>
              </a:extLst>
            </p:cNvPr>
            <p:cNvSpPr/>
            <p:nvPr/>
          </p:nvSpPr>
          <p:spPr>
            <a:xfrm>
              <a:off x="2884021" y="3251671"/>
              <a:ext cx="154483" cy="154483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/>
                <a:t>+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56" name="Oval 555">
                  <a:extLst>
                    <a:ext uri="{FF2B5EF4-FFF2-40B4-BE49-F238E27FC236}">
                      <a16:creationId xmlns:a16="http://schemas.microsoft.com/office/drawing/2014/main" id="{6E78472B-ABDB-3B38-D207-2436CA3EFF17}"/>
                    </a:ext>
                  </a:extLst>
                </p:cNvPr>
                <p:cNvSpPr/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lIns="91440" tIns="0" rIns="0" bIns="0"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>
                        <m:sSubSup>
                          <m:sSubSupPr>
                            <m:ctrlP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6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600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d>
                          </m:sup>
                        </m:sSubSup>
                      </m:oMath>
                    </m:oMathPara>
                  </a14:m>
                  <a:endParaRPr lang="en-US" sz="1600">
                    <a:solidFill>
                      <a:schemeClr val="accent1"/>
                    </a:solidFill>
                  </a:endParaRPr>
                </a:p>
              </p:txBody>
            </p:sp>
          </mc:Choice>
          <mc:Fallback>
            <p:sp>
              <p:nvSpPr>
                <p:cNvPr id="556" name="Oval 555">
                  <a:extLst>
                    <a:ext uri="{FF2B5EF4-FFF2-40B4-BE49-F238E27FC236}">
                      <a16:creationId xmlns:a16="http://schemas.microsoft.com/office/drawing/2014/main" id="{6E78472B-ABDB-3B38-D207-2436CA3EFF1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8504" y="3090306"/>
                  <a:ext cx="477213" cy="477213"/>
                </a:xfrm>
                <a:prstGeom prst="ellipse">
                  <a:avLst/>
                </a:prstGeom>
                <a:blipFill>
                  <a:blip r:embed="rId14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54" name="TextBox 553">
                <a:extLst>
                  <a:ext uri="{FF2B5EF4-FFF2-40B4-BE49-F238E27FC236}">
                    <a16:creationId xmlns:a16="http://schemas.microsoft.com/office/drawing/2014/main" id="{1C04C6FD-8652-FFF0-7E6B-0B036E77C889}"/>
                  </a:ext>
                </a:extLst>
              </p:cNvPr>
              <p:cNvSpPr txBox="1"/>
              <p:nvPr/>
            </p:nvSpPr>
            <p:spPr>
              <a:xfrm>
                <a:off x="9992983" y="4832185"/>
                <a:ext cx="119455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1100" b="0" i="1" smtClean="0">
                          <a:latin typeface="Cambria Math" panose="02040503050406030204" pitchFamily="18" charset="0"/>
                        </a:rPr>
                        <m:t>ℎ</m:t>
                      </m:r>
                    </m:oMath>
                  </m:oMathPara>
                </a14:m>
                <a:endParaRPr lang="en-US" sz="1100"/>
              </a:p>
            </p:txBody>
          </p:sp>
        </mc:Choice>
        <mc:Fallback>
          <p:sp>
            <p:nvSpPr>
              <p:cNvPr id="554" name="TextBox 553">
                <a:extLst>
                  <a:ext uri="{FF2B5EF4-FFF2-40B4-BE49-F238E27FC236}">
                    <a16:creationId xmlns:a16="http://schemas.microsoft.com/office/drawing/2014/main" id="{1C04C6FD-8652-FFF0-7E6B-0B036E77C8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2983" y="4832185"/>
                <a:ext cx="119455" cy="169277"/>
              </a:xfrm>
              <a:prstGeom prst="rect">
                <a:avLst/>
              </a:prstGeom>
              <a:blipFill>
                <a:blip r:embed="rId138"/>
                <a:stretch>
                  <a:fillRect l="-18182" r="-18182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9" name="Straight Arrow Connector 528">
            <a:extLst>
              <a:ext uri="{FF2B5EF4-FFF2-40B4-BE49-F238E27FC236}">
                <a16:creationId xmlns:a16="http://schemas.microsoft.com/office/drawing/2014/main" id="{EF323EF9-9855-9D6C-CD19-426AE855383D}"/>
              </a:ext>
            </a:extLst>
          </p:cNvPr>
          <p:cNvCxnSpPr>
            <a:cxnSpLocks/>
            <a:stCxn id="544" idx="3"/>
            <a:endCxn id="567" idx="2"/>
          </p:cNvCxnSpPr>
          <p:nvPr/>
        </p:nvCxnSpPr>
        <p:spPr>
          <a:xfrm>
            <a:off x="8655241" y="3597782"/>
            <a:ext cx="665080" cy="18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0" name="Straight Arrow Connector 529">
            <a:extLst>
              <a:ext uri="{FF2B5EF4-FFF2-40B4-BE49-F238E27FC236}">
                <a16:creationId xmlns:a16="http://schemas.microsoft.com/office/drawing/2014/main" id="{135C7787-03E1-EA8F-E76A-CF5E3BC2C0B8}"/>
              </a:ext>
            </a:extLst>
          </p:cNvPr>
          <p:cNvCxnSpPr>
            <a:cxnSpLocks/>
            <a:stCxn id="544" idx="3"/>
            <a:endCxn id="561" idx="1"/>
          </p:cNvCxnSpPr>
          <p:nvPr/>
        </p:nvCxnSpPr>
        <p:spPr>
          <a:xfrm>
            <a:off x="8655241" y="3597782"/>
            <a:ext cx="687704" cy="5079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1" name="Straight Arrow Connector 530">
            <a:extLst>
              <a:ext uri="{FF2B5EF4-FFF2-40B4-BE49-F238E27FC236}">
                <a16:creationId xmlns:a16="http://schemas.microsoft.com/office/drawing/2014/main" id="{F0A4B729-2264-22F9-B565-822989D3A6C1}"/>
              </a:ext>
            </a:extLst>
          </p:cNvPr>
          <p:cNvCxnSpPr>
            <a:cxnSpLocks/>
            <a:stCxn id="544" idx="3"/>
            <a:endCxn id="555" idx="0"/>
          </p:cNvCxnSpPr>
          <p:nvPr/>
        </p:nvCxnSpPr>
        <p:spPr>
          <a:xfrm>
            <a:off x="8655241" y="3597782"/>
            <a:ext cx="742322" cy="13480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2" name="Straight Arrow Connector 531">
            <a:extLst>
              <a:ext uri="{FF2B5EF4-FFF2-40B4-BE49-F238E27FC236}">
                <a16:creationId xmlns:a16="http://schemas.microsoft.com/office/drawing/2014/main" id="{C451FBA4-71E1-D8E7-AC84-6B6AC6F70425}"/>
              </a:ext>
            </a:extLst>
          </p:cNvPr>
          <p:cNvCxnSpPr>
            <a:cxnSpLocks/>
            <a:stCxn id="545" idx="3"/>
            <a:endCxn id="567" idx="3"/>
          </p:cNvCxnSpPr>
          <p:nvPr/>
        </p:nvCxnSpPr>
        <p:spPr>
          <a:xfrm flipV="1">
            <a:off x="8655241" y="3654296"/>
            <a:ext cx="687704" cy="5089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3" name="Straight Arrow Connector 532">
            <a:extLst>
              <a:ext uri="{FF2B5EF4-FFF2-40B4-BE49-F238E27FC236}">
                <a16:creationId xmlns:a16="http://schemas.microsoft.com/office/drawing/2014/main" id="{47183AEB-4BBA-66A8-DCC8-AA01BD772FC2}"/>
              </a:ext>
            </a:extLst>
          </p:cNvPr>
          <p:cNvCxnSpPr>
            <a:cxnSpLocks/>
            <a:stCxn id="545" idx="3"/>
            <a:endCxn id="561" idx="2"/>
          </p:cNvCxnSpPr>
          <p:nvPr/>
        </p:nvCxnSpPr>
        <p:spPr>
          <a:xfrm flipV="1">
            <a:off x="8655241" y="4160396"/>
            <a:ext cx="665080" cy="28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4" name="Straight Arrow Connector 533">
            <a:extLst>
              <a:ext uri="{FF2B5EF4-FFF2-40B4-BE49-F238E27FC236}">
                <a16:creationId xmlns:a16="http://schemas.microsoft.com/office/drawing/2014/main" id="{89C88D66-AC06-580B-AC73-2D5E4B49B710}"/>
              </a:ext>
            </a:extLst>
          </p:cNvPr>
          <p:cNvCxnSpPr>
            <a:cxnSpLocks/>
            <a:stCxn id="545" idx="3"/>
            <a:endCxn id="555" idx="1"/>
          </p:cNvCxnSpPr>
          <p:nvPr/>
        </p:nvCxnSpPr>
        <p:spPr>
          <a:xfrm>
            <a:off x="8655241" y="4163266"/>
            <a:ext cx="687704" cy="8051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5" name="Straight Arrow Connector 534">
            <a:extLst>
              <a:ext uri="{FF2B5EF4-FFF2-40B4-BE49-F238E27FC236}">
                <a16:creationId xmlns:a16="http://schemas.microsoft.com/office/drawing/2014/main" id="{E219B530-54D2-4DDE-7FE6-49BE26670014}"/>
              </a:ext>
            </a:extLst>
          </p:cNvPr>
          <p:cNvCxnSpPr>
            <a:cxnSpLocks/>
            <a:stCxn id="546" idx="3"/>
            <a:endCxn id="555" idx="2"/>
          </p:cNvCxnSpPr>
          <p:nvPr/>
        </p:nvCxnSpPr>
        <p:spPr>
          <a:xfrm flipV="1">
            <a:off x="8655241" y="5023038"/>
            <a:ext cx="665080" cy="65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6" name="Straight Arrow Connector 535">
            <a:extLst>
              <a:ext uri="{FF2B5EF4-FFF2-40B4-BE49-F238E27FC236}">
                <a16:creationId xmlns:a16="http://schemas.microsoft.com/office/drawing/2014/main" id="{86376069-427F-4844-2CC6-14ABCC74B81B}"/>
              </a:ext>
            </a:extLst>
          </p:cNvPr>
          <p:cNvCxnSpPr>
            <a:cxnSpLocks/>
            <a:stCxn id="546" idx="3"/>
            <a:endCxn id="561" idx="3"/>
          </p:cNvCxnSpPr>
          <p:nvPr/>
        </p:nvCxnSpPr>
        <p:spPr>
          <a:xfrm flipV="1">
            <a:off x="8655241" y="4215013"/>
            <a:ext cx="687704" cy="8145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7" name="Straight Arrow Connector 536">
            <a:extLst>
              <a:ext uri="{FF2B5EF4-FFF2-40B4-BE49-F238E27FC236}">
                <a16:creationId xmlns:a16="http://schemas.microsoft.com/office/drawing/2014/main" id="{2A2E30EC-1B8B-DEB2-7F97-A90F92A2CB46}"/>
              </a:ext>
            </a:extLst>
          </p:cNvPr>
          <p:cNvCxnSpPr>
            <a:cxnSpLocks/>
            <a:stCxn id="546" idx="3"/>
            <a:endCxn id="567" idx="4"/>
          </p:cNvCxnSpPr>
          <p:nvPr/>
        </p:nvCxnSpPr>
        <p:spPr>
          <a:xfrm flipV="1">
            <a:off x="8655241" y="3676920"/>
            <a:ext cx="742322" cy="13526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538" name="TextBox 537">
                <a:extLst>
                  <a:ext uri="{FF2B5EF4-FFF2-40B4-BE49-F238E27FC236}">
                    <a16:creationId xmlns:a16="http://schemas.microsoft.com/office/drawing/2014/main" id="{091A9728-18E7-7752-3781-F943F59A4808}"/>
                  </a:ext>
                </a:extLst>
              </p:cNvPr>
              <p:cNvSpPr txBox="1"/>
              <p:nvPr/>
            </p:nvSpPr>
            <p:spPr>
              <a:xfrm>
                <a:off x="4002481" y="3306360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538" name="TextBox 537">
                <a:extLst>
                  <a:ext uri="{FF2B5EF4-FFF2-40B4-BE49-F238E27FC236}">
                    <a16:creationId xmlns:a16="http://schemas.microsoft.com/office/drawing/2014/main" id="{091A9728-18E7-7752-3781-F943F59A48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2481" y="3306360"/>
                <a:ext cx="603755" cy="320601"/>
              </a:xfrm>
              <a:prstGeom prst="rect">
                <a:avLst/>
              </a:prstGeom>
              <a:blipFill>
                <a:blip r:embed="rId143"/>
                <a:stretch>
                  <a:fillRect l="-8333" r="-6250"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39" name="TextBox 538">
                <a:extLst>
                  <a:ext uri="{FF2B5EF4-FFF2-40B4-BE49-F238E27FC236}">
                    <a16:creationId xmlns:a16="http://schemas.microsoft.com/office/drawing/2014/main" id="{B87F53C5-34B5-01F2-8AFD-85A4F0024231}"/>
                  </a:ext>
                </a:extLst>
              </p:cNvPr>
              <p:cNvSpPr txBox="1"/>
              <p:nvPr/>
            </p:nvSpPr>
            <p:spPr>
              <a:xfrm>
                <a:off x="6391351" y="3250999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539" name="TextBox 538">
                <a:extLst>
                  <a:ext uri="{FF2B5EF4-FFF2-40B4-BE49-F238E27FC236}">
                    <a16:creationId xmlns:a16="http://schemas.microsoft.com/office/drawing/2014/main" id="{B87F53C5-34B5-01F2-8AFD-85A4F00242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1351" y="3250999"/>
                <a:ext cx="603755" cy="320601"/>
              </a:xfrm>
              <a:prstGeom prst="rect">
                <a:avLst/>
              </a:prstGeom>
              <a:blipFill>
                <a:blip r:embed="rId144"/>
                <a:stretch>
                  <a:fillRect l="-8333" r="-6250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40" name="TextBox 539">
                <a:extLst>
                  <a:ext uri="{FF2B5EF4-FFF2-40B4-BE49-F238E27FC236}">
                    <a16:creationId xmlns:a16="http://schemas.microsoft.com/office/drawing/2014/main" id="{0790C6BB-DE02-9EBA-CD35-9FD4B5B84516}"/>
                  </a:ext>
                </a:extLst>
              </p:cNvPr>
              <p:cNvSpPr txBox="1"/>
              <p:nvPr/>
            </p:nvSpPr>
            <p:spPr>
              <a:xfrm>
                <a:off x="8643061" y="3250999"/>
                <a:ext cx="603755" cy="3206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p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accent5"/>
                  </a:solidFill>
                </a:endParaRPr>
              </a:p>
            </p:txBody>
          </p:sp>
        </mc:Choice>
        <mc:Fallback>
          <p:sp>
            <p:nvSpPr>
              <p:cNvPr id="540" name="TextBox 539">
                <a:extLst>
                  <a:ext uri="{FF2B5EF4-FFF2-40B4-BE49-F238E27FC236}">
                    <a16:creationId xmlns:a16="http://schemas.microsoft.com/office/drawing/2014/main" id="{0790C6BB-DE02-9EBA-CD35-9FD4B5B845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3061" y="3250999"/>
                <a:ext cx="603755" cy="320601"/>
              </a:xfrm>
              <a:prstGeom prst="rect">
                <a:avLst/>
              </a:prstGeom>
              <a:blipFill>
                <a:blip r:embed="rId145"/>
                <a:stretch>
                  <a:fillRect l="-8163" r="-6122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1" name="Rounded Rectangle 540">
            <a:extLst>
              <a:ext uri="{FF2B5EF4-FFF2-40B4-BE49-F238E27FC236}">
                <a16:creationId xmlns:a16="http://schemas.microsoft.com/office/drawing/2014/main" id="{3E58AB70-3D5C-895F-22BA-E794D7C8555C}"/>
              </a:ext>
            </a:extLst>
          </p:cNvPr>
          <p:cNvSpPr/>
          <p:nvPr/>
        </p:nvSpPr>
        <p:spPr>
          <a:xfrm>
            <a:off x="5825445" y="3421875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542" name="Rounded Rectangle 541">
            <a:extLst>
              <a:ext uri="{FF2B5EF4-FFF2-40B4-BE49-F238E27FC236}">
                <a16:creationId xmlns:a16="http://schemas.microsoft.com/office/drawing/2014/main" id="{DABD305B-9EDC-FD7F-B366-26627477FA59}"/>
              </a:ext>
            </a:extLst>
          </p:cNvPr>
          <p:cNvSpPr/>
          <p:nvPr/>
        </p:nvSpPr>
        <p:spPr>
          <a:xfrm>
            <a:off x="5832757" y="3970173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543" name="Rounded Rectangle 542">
            <a:extLst>
              <a:ext uri="{FF2B5EF4-FFF2-40B4-BE49-F238E27FC236}">
                <a16:creationId xmlns:a16="http://schemas.microsoft.com/office/drawing/2014/main" id="{2551EB06-8464-9080-1014-FD45BB6DB7F4}"/>
              </a:ext>
            </a:extLst>
          </p:cNvPr>
          <p:cNvSpPr/>
          <p:nvPr/>
        </p:nvSpPr>
        <p:spPr>
          <a:xfrm>
            <a:off x="5832757" y="4858196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544" name="Rounded Rectangle 543">
            <a:extLst>
              <a:ext uri="{FF2B5EF4-FFF2-40B4-BE49-F238E27FC236}">
                <a16:creationId xmlns:a16="http://schemas.microsoft.com/office/drawing/2014/main" id="{24F5BEA0-CB2D-B7BD-2B78-E6B484B17403}"/>
              </a:ext>
            </a:extLst>
          </p:cNvPr>
          <p:cNvSpPr/>
          <p:nvPr/>
        </p:nvSpPr>
        <p:spPr>
          <a:xfrm>
            <a:off x="8231761" y="3421875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545" name="Rounded Rectangle 544">
            <a:extLst>
              <a:ext uri="{FF2B5EF4-FFF2-40B4-BE49-F238E27FC236}">
                <a16:creationId xmlns:a16="http://schemas.microsoft.com/office/drawing/2014/main" id="{559F2FF9-50E1-0E85-BA82-138BD4F24266}"/>
              </a:ext>
            </a:extLst>
          </p:cNvPr>
          <p:cNvSpPr/>
          <p:nvPr/>
        </p:nvSpPr>
        <p:spPr>
          <a:xfrm>
            <a:off x="8231761" y="3987359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546" name="Rounded Rectangle 545">
            <a:extLst>
              <a:ext uri="{FF2B5EF4-FFF2-40B4-BE49-F238E27FC236}">
                <a16:creationId xmlns:a16="http://schemas.microsoft.com/office/drawing/2014/main" id="{9D51FBCE-1E32-C1C4-A4EF-BB0E895C548E}"/>
              </a:ext>
            </a:extLst>
          </p:cNvPr>
          <p:cNvSpPr/>
          <p:nvPr/>
        </p:nvSpPr>
        <p:spPr>
          <a:xfrm>
            <a:off x="8231761" y="4853633"/>
            <a:ext cx="423480" cy="351813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/>
              <a:t>BN</a:t>
            </a:r>
          </a:p>
        </p:txBody>
      </p:sp>
      <p:sp>
        <p:nvSpPr>
          <p:cNvPr id="629" name="TextBox 628">
            <a:extLst>
              <a:ext uri="{FF2B5EF4-FFF2-40B4-BE49-F238E27FC236}">
                <a16:creationId xmlns:a16="http://schemas.microsoft.com/office/drawing/2014/main" id="{78B2A9ED-F904-828F-13C3-F1EE494EA0E3}"/>
              </a:ext>
            </a:extLst>
          </p:cNvPr>
          <p:cNvSpPr txBox="1"/>
          <p:nvPr/>
        </p:nvSpPr>
        <p:spPr>
          <a:xfrm rot="2445877">
            <a:off x="943204" y="4623152"/>
            <a:ext cx="2848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/>
              <a:t>Mini-batch Dimension</a:t>
            </a:r>
          </a:p>
        </p:txBody>
      </p:sp>
      <p:sp>
        <p:nvSpPr>
          <p:cNvPr id="630" name="Rectangle 629">
            <a:extLst>
              <a:ext uri="{FF2B5EF4-FFF2-40B4-BE49-F238E27FC236}">
                <a16:creationId xmlns:a16="http://schemas.microsoft.com/office/drawing/2014/main" id="{E385AD33-C4CD-055F-0D6B-EE7EBB28D6D4}"/>
              </a:ext>
            </a:extLst>
          </p:cNvPr>
          <p:cNvSpPr/>
          <p:nvPr/>
        </p:nvSpPr>
        <p:spPr>
          <a:xfrm rot="16200000">
            <a:off x="4740951" y="3651584"/>
            <a:ext cx="2176695" cy="1239251"/>
          </a:xfrm>
          <a:prstGeom prst="rect">
            <a:avLst/>
          </a:prstGeom>
          <a:solidFill>
            <a:schemeClr val="accent2">
              <a:alpha val="54128"/>
            </a:schemeClr>
          </a:solidFill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ysClr val="windowText" lastClr="000000"/>
                </a:solidFill>
              </a:rPr>
              <a:t>Layer Dimension</a:t>
            </a:r>
          </a:p>
        </p:txBody>
      </p:sp>
    </p:spTree>
    <p:extLst>
      <p:ext uri="{BB962C8B-B14F-4D97-AF65-F5344CB8AC3E}">
        <p14:creationId xmlns:p14="http://schemas.microsoft.com/office/powerpoint/2010/main" val="30612496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95444-30C5-6F90-E8E5-4F9513758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91CF0-FC11-BD93-20F7-392CDC662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Layer Normalization vs Batch Normalization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A267AB5F-1876-ACBC-E21A-CCDB09012F73}"/>
                  </a:ext>
                </a:extLst>
              </p:cNvPr>
              <p:cNvSpPr/>
              <p:nvPr/>
            </p:nvSpPr>
            <p:spPr>
              <a:xfrm>
                <a:off x="3945991" y="237042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A267AB5F-1876-ACBC-E21A-CCDB09012F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5991" y="2370429"/>
                <a:ext cx="477213" cy="477213"/>
              </a:xfrm>
              <a:prstGeom prst="ellipse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CFD38EE0-0B8B-C358-2BD1-A1DAB9A4BEAD}"/>
                  </a:ext>
                </a:extLst>
              </p:cNvPr>
              <p:cNvSpPr/>
              <p:nvPr/>
            </p:nvSpPr>
            <p:spPr>
              <a:xfrm>
                <a:off x="3945991" y="293114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CFD38EE0-0B8B-C358-2BD1-A1DAB9A4BEA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5991" y="2931146"/>
                <a:ext cx="477213" cy="477213"/>
              </a:xfrm>
              <a:prstGeom prst="ellipse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FFAECF30-0A86-24CF-143B-8B801164AF2A}"/>
                  </a:ext>
                </a:extLst>
              </p:cNvPr>
              <p:cNvSpPr/>
              <p:nvPr/>
            </p:nvSpPr>
            <p:spPr>
              <a:xfrm>
                <a:off x="3945991" y="379378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FFAECF30-0A86-24CF-143B-8B801164AF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5991" y="3793788"/>
                <a:ext cx="477213" cy="477213"/>
              </a:xfrm>
              <a:prstGeom prst="ellipse">
                <a:avLst/>
              </a:prstGeom>
              <a:blipFill>
                <a:blip r:embed="rId4"/>
                <a:stretch>
                  <a:fillRect r="-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2" name="Group 221">
            <a:extLst>
              <a:ext uri="{FF2B5EF4-FFF2-40B4-BE49-F238E27FC236}">
                <a16:creationId xmlns:a16="http://schemas.microsoft.com/office/drawing/2014/main" id="{0523853D-6ACD-3126-2A59-62DED3F09240}"/>
              </a:ext>
            </a:extLst>
          </p:cNvPr>
          <p:cNvGrpSpPr/>
          <p:nvPr/>
        </p:nvGrpSpPr>
        <p:grpSpPr>
          <a:xfrm>
            <a:off x="4866192" y="3480323"/>
            <a:ext cx="29715" cy="176951"/>
            <a:chOff x="1910281" y="4632254"/>
            <a:chExt cx="45720" cy="272256"/>
          </a:xfrm>
        </p:grpSpPr>
        <p:sp>
          <p:nvSpPr>
            <p:cNvPr id="244" name="Oval 243">
              <a:extLst>
                <a:ext uri="{FF2B5EF4-FFF2-40B4-BE49-F238E27FC236}">
                  <a16:creationId xmlns:a16="http://schemas.microsoft.com/office/drawing/2014/main" id="{4D78A1DE-1D9D-7D2B-223D-344AF296C0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72ED0788-A73B-61EF-8586-24EDC4E917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46" name="Oval 245">
              <a:extLst>
                <a:ext uri="{FF2B5EF4-FFF2-40B4-BE49-F238E27FC236}">
                  <a16:creationId xmlns:a16="http://schemas.microsoft.com/office/drawing/2014/main" id="{AB67E9DB-1E73-4B43-48B6-2BE525DE35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DC1B816E-D802-296C-99F2-6F319C86B266}"/>
                  </a:ext>
                </a:extLst>
              </p:cNvPr>
              <p:cNvSpPr/>
              <p:nvPr/>
            </p:nvSpPr>
            <p:spPr>
              <a:xfrm>
                <a:off x="4657301" y="237042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DC1B816E-D802-296C-99F2-6F319C86B2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7301" y="2370429"/>
                <a:ext cx="477213" cy="477213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2" name="Oval 231">
                <a:extLst>
                  <a:ext uri="{FF2B5EF4-FFF2-40B4-BE49-F238E27FC236}">
                    <a16:creationId xmlns:a16="http://schemas.microsoft.com/office/drawing/2014/main" id="{F701304D-D943-D542-53E6-01FD66840C0F}"/>
                  </a:ext>
                </a:extLst>
              </p:cNvPr>
              <p:cNvSpPr/>
              <p:nvPr/>
            </p:nvSpPr>
            <p:spPr>
              <a:xfrm>
                <a:off x="4657301" y="293114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32" name="Oval 231">
                <a:extLst>
                  <a:ext uri="{FF2B5EF4-FFF2-40B4-BE49-F238E27FC236}">
                    <a16:creationId xmlns:a16="http://schemas.microsoft.com/office/drawing/2014/main" id="{F701304D-D943-D542-53E6-01FD66840C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7301" y="2931146"/>
                <a:ext cx="477213" cy="477213"/>
              </a:xfrm>
              <a:prstGeom prst="ellipse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4A5BCC64-952D-7168-F930-4D670F97C707}"/>
                  </a:ext>
                </a:extLst>
              </p:cNvPr>
              <p:cNvSpPr/>
              <p:nvPr/>
            </p:nvSpPr>
            <p:spPr>
              <a:xfrm>
                <a:off x="4657301" y="379378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4A5BCC64-952D-7168-F930-4D670F97C70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7301" y="3793788"/>
                <a:ext cx="477213" cy="477213"/>
              </a:xfrm>
              <a:prstGeom prst="ellipse">
                <a:avLst/>
              </a:prstGeom>
              <a:blipFill>
                <a:blip r:embed="rId7"/>
                <a:stretch>
                  <a:fillRect r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7" name="Group 346">
            <a:extLst>
              <a:ext uri="{FF2B5EF4-FFF2-40B4-BE49-F238E27FC236}">
                <a16:creationId xmlns:a16="http://schemas.microsoft.com/office/drawing/2014/main" id="{490838FF-F505-8548-74FC-338BBAE31F6E}"/>
              </a:ext>
            </a:extLst>
          </p:cNvPr>
          <p:cNvGrpSpPr/>
          <p:nvPr/>
        </p:nvGrpSpPr>
        <p:grpSpPr>
          <a:xfrm>
            <a:off x="5577502" y="3480323"/>
            <a:ext cx="29715" cy="176951"/>
            <a:chOff x="1910281" y="4632254"/>
            <a:chExt cx="45720" cy="272256"/>
          </a:xfrm>
        </p:grpSpPr>
        <p:sp>
          <p:nvSpPr>
            <p:cNvPr id="369" name="Oval 368">
              <a:extLst>
                <a:ext uri="{FF2B5EF4-FFF2-40B4-BE49-F238E27FC236}">
                  <a16:creationId xmlns:a16="http://schemas.microsoft.com/office/drawing/2014/main" id="{9FA9CEB9-6AB2-7903-C0E2-7A465D70F4A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70" name="Oval 369">
              <a:extLst>
                <a:ext uri="{FF2B5EF4-FFF2-40B4-BE49-F238E27FC236}">
                  <a16:creationId xmlns:a16="http://schemas.microsoft.com/office/drawing/2014/main" id="{CBDE8B36-D956-52D0-94F6-51E9F756AD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71" name="Oval 370">
              <a:extLst>
                <a:ext uri="{FF2B5EF4-FFF2-40B4-BE49-F238E27FC236}">
                  <a16:creationId xmlns:a16="http://schemas.microsoft.com/office/drawing/2014/main" id="{86D75FC2-7A6D-E5E0-F9C4-5705221DE0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63" name="Oval 362">
                <a:extLst>
                  <a:ext uri="{FF2B5EF4-FFF2-40B4-BE49-F238E27FC236}">
                    <a16:creationId xmlns:a16="http://schemas.microsoft.com/office/drawing/2014/main" id="{352344B1-1E3C-E0F1-D25F-E1780BAB06A9}"/>
                  </a:ext>
                </a:extLst>
              </p:cNvPr>
              <p:cNvSpPr/>
              <p:nvPr/>
            </p:nvSpPr>
            <p:spPr>
              <a:xfrm>
                <a:off x="5368611" y="237042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63" name="Oval 362">
                <a:extLst>
                  <a:ext uri="{FF2B5EF4-FFF2-40B4-BE49-F238E27FC236}">
                    <a16:creationId xmlns:a16="http://schemas.microsoft.com/office/drawing/2014/main" id="{352344B1-1E3C-E0F1-D25F-E1780BAB06A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8611" y="2370429"/>
                <a:ext cx="477213" cy="477213"/>
              </a:xfrm>
              <a:prstGeom prst="ellipse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7" name="Oval 356">
                <a:extLst>
                  <a:ext uri="{FF2B5EF4-FFF2-40B4-BE49-F238E27FC236}">
                    <a16:creationId xmlns:a16="http://schemas.microsoft.com/office/drawing/2014/main" id="{16AD10A1-2D50-0EE2-6E10-894EF28A98B5}"/>
                  </a:ext>
                </a:extLst>
              </p:cNvPr>
              <p:cNvSpPr/>
              <p:nvPr/>
            </p:nvSpPr>
            <p:spPr>
              <a:xfrm>
                <a:off x="5368611" y="293114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57" name="Oval 356">
                <a:extLst>
                  <a:ext uri="{FF2B5EF4-FFF2-40B4-BE49-F238E27FC236}">
                    <a16:creationId xmlns:a16="http://schemas.microsoft.com/office/drawing/2014/main" id="{16AD10A1-2D50-0EE2-6E10-894EF28A98B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8611" y="2931146"/>
                <a:ext cx="477213" cy="477213"/>
              </a:xfrm>
              <a:prstGeom prst="ellipse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1" name="Oval 350">
                <a:extLst>
                  <a:ext uri="{FF2B5EF4-FFF2-40B4-BE49-F238E27FC236}">
                    <a16:creationId xmlns:a16="http://schemas.microsoft.com/office/drawing/2014/main" id="{DF9A5EA4-356C-6608-21FE-F508CF0AE2DD}"/>
                  </a:ext>
                </a:extLst>
              </p:cNvPr>
              <p:cNvSpPr/>
              <p:nvPr/>
            </p:nvSpPr>
            <p:spPr>
              <a:xfrm>
                <a:off x="5368611" y="379378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51" name="Oval 350">
                <a:extLst>
                  <a:ext uri="{FF2B5EF4-FFF2-40B4-BE49-F238E27FC236}">
                    <a16:creationId xmlns:a16="http://schemas.microsoft.com/office/drawing/2014/main" id="{DF9A5EA4-356C-6608-21FE-F508CF0AE2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8611" y="3793788"/>
                <a:ext cx="477213" cy="477213"/>
              </a:xfrm>
              <a:prstGeom prst="ellipse">
                <a:avLst/>
              </a:prstGeom>
              <a:blipFill>
                <a:blip r:embed="rId10"/>
                <a:stretch>
                  <a:fillRect r="-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72" name="Group 471">
            <a:extLst>
              <a:ext uri="{FF2B5EF4-FFF2-40B4-BE49-F238E27FC236}">
                <a16:creationId xmlns:a16="http://schemas.microsoft.com/office/drawing/2014/main" id="{B1F33B2D-607A-B9B0-B333-E358D33FB92A}"/>
              </a:ext>
            </a:extLst>
          </p:cNvPr>
          <p:cNvGrpSpPr/>
          <p:nvPr/>
        </p:nvGrpSpPr>
        <p:grpSpPr>
          <a:xfrm>
            <a:off x="6303669" y="3503629"/>
            <a:ext cx="29715" cy="176951"/>
            <a:chOff x="1910281" y="4632254"/>
            <a:chExt cx="45720" cy="272256"/>
          </a:xfrm>
        </p:grpSpPr>
        <p:sp>
          <p:nvSpPr>
            <p:cNvPr id="494" name="Oval 493">
              <a:extLst>
                <a:ext uri="{FF2B5EF4-FFF2-40B4-BE49-F238E27FC236}">
                  <a16:creationId xmlns:a16="http://schemas.microsoft.com/office/drawing/2014/main" id="{2D7008D3-D67F-FB8C-2C3F-EE853EED22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95" name="Oval 494">
              <a:extLst>
                <a:ext uri="{FF2B5EF4-FFF2-40B4-BE49-F238E27FC236}">
                  <a16:creationId xmlns:a16="http://schemas.microsoft.com/office/drawing/2014/main" id="{F455F366-106D-3C34-D1C0-CFBCF93A918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96" name="Oval 495">
              <a:extLst>
                <a:ext uri="{FF2B5EF4-FFF2-40B4-BE49-F238E27FC236}">
                  <a16:creationId xmlns:a16="http://schemas.microsoft.com/office/drawing/2014/main" id="{DBE15D8C-29D1-81B7-6BC7-BEC45A5563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88" name="Oval 487">
                <a:extLst>
                  <a:ext uri="{FF2B5EF4-FFF2-40B4-BE49-F238E27FC236}">
                    <a16:creationId xmlns:a16="http://schemas.microsoft.com/office/drawing/2014/main" id="{A43D95B3-A77D-7118-2CE2-5B452B595429}"/>
                  </a:ext>
                </a:extLst>
              </p:cNvPr>
              <p:cNvSpPr/>
              <p:nvPr/>
            </p:nvSpPr>
            <p:spPr>
              <a:xfrm>
                <a:off x="6079921" y="237042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88" name="Oval 487">
                <a:extLst>
                  <a:ext uri="{FF2B5EF4-FFF2-40B4-BE49-F238E27FC236}">
                    <a16:creationId xmlns:a16="http://schemas.microsoft.com/office/drawing/2014/main" id="{A43D95B3-A77D-7118-2CE2-5B452B5954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9921" y="2370429"/>
                <a:ext cx="477213" cy="477213"/>
              </a:xfrm>
              <a:prstGeom prst="ellipse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82" name="Oval 481">
                <a:extLst>
                  <a:ext uri="{FF2B5EF4-FFF2-40B4-BE49-F238E27FC236}">
                    <a16:creationId xmlns:a16="http://schemas.microsoft.com/office/drawing/2014/main" id="{21966BB3-4FF3-AEF1-2F64-1295F0517211}"/>
                  </a:ext>
                </a:extLst>
              </p:cNvPr>
              <p:cNvSpPr/>
              <p:nvPr/>
            </p:nvSpPr>
            <p:spPr>
              <a:xfrm>
                <a:off x="6079921" y="293114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82" name="Oval 481">
                <a:extLst>
                  <a:ext uri="{FF2B5EF4-FFF2-40B4-BE49-F238E27FC236}">
                    <a16:creationId xmlns:a16="http://schemas.microsoft.com/office/drawing/2014/main" id="{21966BB3-4FF3-AEF1-2F64-1295F05172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9921" y="2931146"/>
                <a:ext cx="477213" cy="477213"/>
              </a:xfrm>
              <a:prstGeom prst="ellipse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6" name="Oval 475">
                <a:extLst>
                  <a:ext uri="{FF2B5EF4-FFF2-40B4-BE49-F238E27FC236}">
                    <a16:creationId xmlns:a16="http://schemas.microsoft.com/office/drawing/2014/main" id="{BB0419EB-61C1-E67B-340C-415578F10874}"/>
                  </a:ext>
                </a:extLst>
              </p:cNvPr>
              <p:cNvSpPr/>
              <p:nvPr/>
            </p:nvSpPr>
            <p:spPr>
              <a:xfrm>
                <a:off x="6079921" y="379378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476" name="Oval 475">
                <a:extLst>
                  <a:ext uri="{FF2B5EF4-FFF2-40B4-BE49-F238E27FC236}">
                    <a16:creationId xmlns:a16="http://schemas.microsoft.com/office/drawing/2014/main" id="{BB0419EB-61C1-E67B-340C-415578F108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9921" y="3793788"/>
                <a:ext cx="477213" cy="477213"/>
              </a:xfrm>
              <a:prstGeom prst="ellipse">
                <a:avLst/>
              </a:prstGeom>
              <a:blipFill>
                <a:blip r:embed="rId13"/>
                <a:stretch>
                  <a:fillRect r="-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97" name="Group 596">
            <a:extLst>
              <a:ext uri="{FF2B5EF4-FFF2-40B4-BE49-F238E27FC236}">
                <a16:creationId xmlns:a16="http://schemas.microsoft.com/office/drawing/2014/main" id="{FA35497D-7986-F11D-CC52-7E0A64785641}"/>
              </a:ext>
            </a:extLst>
          </p:cNvPr>
          <p:cNvGrpSpPr/>
          <p:nvPr/>
        </p:nvGrpSpPr>
        <p:grpSpPr>
          <a:xfrm>
            <a:off x="7029837" y="3503696"/>
            <a:ext cx="29715" cy="176951"/>
            <a:chOff x="1910281" y="4632254"/>
            <a:chExt cx="45720" cy="272256"/>
          </a:xfrm>
        </p:grpSpPr>
        <p:sp>
          <p:nvSpPr>
            <p:cNvPr id="619" name="Oval 618">
              <a:extLst>
                <a:ext uri="{FF2B5EF4-FFF2-40B4-BE49-F238E27FC236}">
                  <a16:creationId xmlns:a16="http://schemas.microsoft.com/office/drawing/2014/main" id="{588D2F65-1ECD-812A-7FA8-3FF49F59161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620" name="Oval 619">
              <a:extLst>
                <a:ext uri="{FF2B5EF4-FFF2-40B4-BE49-F238E27FC236}">
                  <a16:creationId xmlns:a16="http://schemas.microsoft.com/office/drawing/2014/main" id="{3C6FC807-BB5D-99B1-E0EE-CC00B3C968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621" name="Oval 620">
              <a:extLst>
                <a:ext uri="{FF2B5EF4-FFF2-40B4-BE49-F238E27FC236}">
                  <a16:creationId xmlns:a16="http://schemas.microsoft.com/office/drawing/2014/main" id="{A86EECAB-F892-C586-66B1-5F25A3368B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613" name="Oval 612">
                <a:extLst>
                  <a:ext uri="{FF2B5EF4-FFF2-40B4-BE49-F238E27FC236}">
                    <a16:creationId xmlns:a16="http://schemas.microsoft.com/office/drawing/2014/main" id="{8EF6AD79-3403-B93C-4BF5-4341F1472028}"/>
                  </a:ext>
                </a:extLst>
              </p:cNvPr>
              <p:cNvSpPr/>
              <p:nvPr/>
            </p:nvSpPr>
            <p:spPr>
              <a:xfrm>
                <a:off x="6791231" y="2370429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613" name="Oval 612">
                <a:extLst>
                  <a:ext uri="{FF2B5EF4-FFF2-40B4-BE49-F238E27FC236}">
                    <a16:creationId xmlns:a16="http://schemas.microsoft.com/office/drawing/2014/main" id="{8EF6AD79-3403-B93C-4BF5-4341F14720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1231" y="2370429"/>
                <a:ext cx="477213" cy="477213"/>
              </a:xfrm>
              <a:prstGeom prst="ellipse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7" name="Oval 606">
                <a:extLst>
                  <a:ext uri="{FF2B5EF4-FFF2-40B4-BE49-F238E27FC236}">
                    <a16:creationId xmlns:a16="http://schemas.microsoft.com/office/drawing/2014/main" id="{75DA69FA-B8C6-49D1-9EFE-8823B0EF4E1E}"/>
                  </a:ext>
                </a:extLst>
              </p:cNvPr>
              <p:cNvSpPr/>
              <p:nvPr/>
            </p:nvSpPr>
            <p:spPr>
              <a:xfrm>
                <a:off x="6791231" y="2931146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607" name="Oval 606">
                <a:extLst>
                  <a:ext uri="{FF2B5EF4-FFF2-40B4-BE49-F238E27FC236}">
                    <a16:creationId xmlns:a16="http://schemas.microsoft.com/office/drawing/2014/main" id="{75DA69FA-B8C6-49D1-9EFE-8823B0EF4E1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1231" y="2931146"/>
                <a:ext cx="477213" cy="477213"/>
              </a:xfrm>
              <a:prstGeom prst="ellipse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1" name="Oval 600">
                <a:extLst>
                  <a:ext uri="{FF2B5EF4-FFF2-40B4-BE49-F238E27FC236}">
                    <a16:creationId xmlns:a16="http://schemas.microsoft.com/office/drawing/2014/main" id="{0B30CE5A-29DE-A917-EFD8-8411179AD789}"/>
                  </a:ext>
                </a:extLst>
              </p:cNvPr>
              <p:cNvSpPr/>
              <p:nvPr/>
            </p:nvSpPr>
            <p:spPr>
              <a:xfrm>
                <a:off x="6791231" y="3793788"/>
                <a:ext cx="477213" cy="477213"/>
              </a:xfrm>
              <a:prstGeom prst="ellipse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91440" tIns="0" rIns="0" bIns="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bSup>
                        <m:sSubSupPr>
                          <m:ctrlP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sSup>
                            <m:sSup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d>
                            <m:dPr>
                              <m:ctrlP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 sz="16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601" name="Oval 600">
                <a:extLst>
                  <a:ext uri="{FF2B5EF4-FFF2-40B4-BE49-F238E27FC236}">
                    <a16:creationId xmlns:a16="http://schemas.microsoft.com/office/drawing/2014/main" id="{0B30CE5A-29DE-A917-EFD8-8411179AD7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1231" y="3793788"/>
                <a:ext cx="477213" cy="477213"/>
              </a:xfrm>
              <a:prstGeom prst="ellipse">
                <a:avLst/>
              </a:prstGeom>
              <a:blipFill>
                <a:blip r:embed="rId16"/>
                <a:stretch>
                  <a:fillRect r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9" name="TextBox 628">
            <a:extLst>
              <a:ext uri="{FF2B5EF4-FFF2-40B4-BE49-F238E27FC236}">
                <a16:creationId xmlns:a16="http://schemas.microsoft.com/office/drawing/2014/main" id="{ED406364-0E2C-39E8-C875-47A99F036D10}"/>
              </a:ext>
            </a:extLst>
          </p:cNvPr>
          <p:cNvSpPr txBox="1"/>
          <p:nvPr/>
        </p:nvSpPr>
        <p:spPr>
          <a:xfrm>
            <a:off x="4243582" y="1887889"/>
            <a:ext cx="2848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/>
              <a:t>Mini-batch Dimension</a:t>
            </a:r>
          </a:p>
        </p:txBody>
      </p:sp>
      <p:sp>
        <p:nvSpPr>
          <p:cNvPr id="630" name="Rectangle 629">
            <a:extLst>
              <a:ext uri="{FF2B5EF4-FFF2-40B4-BE49-F238E27FC236}">
                <a16:creationId xmlns:a16="http://schemas.microsoft.com/office/drawing/2014/main" id="{8DB48622-C972-9695-1F66-B68D2D5938F6}"/>
              </a:ext>
            </a:extLst>
          </p:cNvPr>
          <p:cNvSpPr/>
          <p:nvPr/>
        </p:nvSpPr>
        <p:spPr>
          <a:xfrm rot="16200000">
            <a:off x="2341507" y="2816425"/>
            <a:ext cx="2176695" cy="7324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ysClr val="windowText" lastClr="000000"/>
                </a:solidFill>
              </a:rPr>
              <a:t>Layer Dimension</a:t>
            </a:r>
          </a:p>
        </p:txBody>
      </p:sp>
      <p:grpSp>
        <p:nvGrpSpPr>
          <p:cNvPr id="507" name="Group 506">
            <a:extLst>
              <a:ext uri="{FF2B5EF4-FFF2-40B4-BE49-F238E27FC236}">
                <a16:creationId xmlns:a16="http://schemas.microsoft.com/office/drawing/2014/main" id="{EF87EF2A-27C0-6F98-490D-34025CB8E00E}"/>
              </a:ext>
            </a:extLst>
          </p:cNvPr>
          <p:cNvGrpSpPr/>
          <p:nvPr/>
        </p:nvGrpSpPr>
        <p:grpSpPr>
          <a:xfrm>
            <a:off x="4192423" y="3480323"/>
            <a:ext cx="29715" cy="176951"/>
            <a:chOff x="1910281" y="4632254"/>
            <a:chExt cx="45720" cy="272256"/>
          </a:xfrm>
        </p:grpSpPr>
        <p:sp>
          <p:nvSpPr>
            <p:cNvPr id="508" name="Oval 507">
              <a:extLst>
                <a:ext uri="{FF2B5EF4-FFF2-40B4-BE49-F238E27FC236}">
                  <a16:creationId xmlns:a16="http://schemas.microsoft.com/office/drawing/2014/main" id="{5DB0C0D6-593E-C6EE-D638-903AA854BE2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632254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509" name="Oval 508">
              <a:extLst>
                <a:ext uri="{FF2B5EF4-FFF2-40B4-BE49-F238E27FC236}">
                  <a16:creationId xmlns:a16="http://schemas.microsoft.com/office/drawing/2014/main" id="{86F94927-909A-6EC3-D655-51CCD3FBDD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745522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DB0BEA2D-3702-161D-4386-388625E9A7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0281" y="4858790"/>
              <a:ext cx="45720" cy="4572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28" name="TextBox 527">
                <a:extLst>
                  <a:ext uri="{FF2B5EF4-FFF2-40B4-BE49-F238E27FC236}">
                    <a16:creationId xmlns:a16="http://schemas.microsoft.com/office/drawing/2014/main" id="{315BCEC5-6B46-9702-CF73-D13368CAC20D}"/>
                  </a:ext>
                </a:extLst>
              </p:cNvPr>
              <p:cNvSpPr txBox="1"/>
              <p:nvPr/>
            </p:nvSpPr>
            <p:spPr>
              <a:xfrm>
                <a:off x="3778636" y="5180800"/>
                <a:ext cx="857288" cy="4428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528" name="TextBox 527">
                <a:extLst>
                  <a:ext uri="{FF2B5EF4-FFF2-40B4-BE49-F238E27FC236}">
                    <a16:creationId xmlns:a16="http://schemas.microsoft.com/office/drawing/2014/main" id="{315BCEC5-6B46-9702-CF73-D13368CAC2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8636" y="5180800"/>
                <a:ext cx="857288" cy="442878"/>
              </a:xfrm>
              <a:prstGeom prst="rect">
                <a:avLst/>
              </a:prstGeom>
              <a:blipFill>
                <a:blip r:embed="rId17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226E29F1-E18B-0D4B-F24E-2AB9F26355B9}"/>
                  </a:ext>
                </a:extLst>
              </p:cNvPr>
              <p:cNvSpPr txBox="1"/>
              <p:nvPr/>
            </p:nvSpPr>
            <p:spPr>
              <a:xfrm>
                <a:off x="4511323" y="5180800"/>
                <a:ext cx="857288" cy="4428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226E29F1-E18B-0D4B-F24E-2AB9F26355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1323" y="5180800"/>
                <a:ext cx="857288" cy="442878"/>
              </a:xfrm>
              <a:prstGeom prst="rect">
                <a:avLst/>
              </a:prstGeom>
              <a:blipFill>
                <a:blip r:embed="rId18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D35860B6-0465-19F5-8EF4-39FA720C614A}"/>
                  </a:ext>
                </a:extLst>
              </p:cNvPr>
              <p:cNvSpPr txBox="1"/>
              <p:nvPr/>
            </p:nvSpPr>
            <p:spPr>
              <a:xfrm>
                <a:off x="5222633" y="5180800"/>
                <a:ext cx="857288" cy="4428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D35860B6-0465-19F5-8EF4-39FA720C61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2633" y="5180800"/>
                <a:ext cx="857288" cy="442878"/>
              </a:xfrm>
              <a:prstGeom prst="rect">
                <a:avLst/>
              </a:prstGeom>
              <a:blipFill>
                <a:blip r:embed="rId19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9183C25A-FDB7-1E52-05B8-E00A6F9E8B6B}"/>
                  </a:ext>
                </a:extLst>
              </p:cNvPr>
              <p:cNvSpPr txBox="1"/>
              <p:nvPr/>
            </p:nvSpPr>
            <p:spPr>
              <a:xfrm>
                <a:off x="5933943" y="5180800"/>
                <a:ext cx="857288" cy="4507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9183C25A-FDB7-1E52-05B8-E00A6F9E8B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3943" y="5180800"/>
                <a:ext cx="857288" cy="450764"/>
              </a:xfrm>
              <a:prstGeom prst="rect">
                <a:avLst/>
              </a:prstGeom>
              <a:blipFill>
                <a:blip r:embed="rId20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6B84E10E-2DF9-06BD-CA99-8FB5B5D25CD2}"/>
                  </a:ext>
                </a:extLst>
              </p:cNvPr>
              <p:cNvSpPr txBox="1"/>
              <p:nvPr/>
            </p:nvSpPr>
            <p:spPr>
              <a:xfrm>
                <a:off x="6616050" y="5180800"/>
                <a:ext cx="857288" cy="4507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6B84E10E-2DF9-06BD-CA99-8FB5B5D25C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6050" y="5180800"/>
                <a:ext cx="857288" cy="450764"/>
              </a:xfrm>
              <a:prstGeom prst="rect">
                <a:avLst/>
              </a:prstGeom>
              <a:blipFill>
                <a:blip r:embed="rId21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32C8CB61-95B7-D21F-8E8C-C904F65F6B40}"/>
                  </a:ext>
                </a:extLst>
              </p:cNvPr>
              <p:cNvSpPr txBox="1"/>
              <p:nvPr/>
            </p:nvSpPr>
            <p:spPr>
              <a:xfrm>
                <a:off x="3796102" y="5687752"/>
                <a:ext cx="732458" cy="4393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32C8CB61-95B7-D21F-8E8C-C904F65F6B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6102" y="5687752"/>
                <a:ext cx="732458" cy="439351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FD08B338-B231-B26F-AC81-30B53BDCD250}"/>
                  </a:ext>
                </a:extLst>
              </p:cNvPr>
              <p:cNvSpPr txBox="1"/>
              <p:nvPr/>
            </p:nvSpPr>
            <p:spPr>
              <a:xfrm>
                <a:off x="4517997" y="5687752"/>
                <a:ext cx="732458" cy="4393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FD08B338-B231-B26F-AC81-30B53BDCD2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7997" y="5687752"/>
                <a:ext cx="732458" cy="439351"/>
              </a:xfrm>
              <a:prstGeom prst="rect">
                <a:avLst/>
              </a:prstGeom>
              <a:blipFill>
                <a:blip r:embed="rId23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1" name="TextBox 630">
                <a:extLst>
                  <a:ext uri="{FF2B5EF4-FFF2-40B4-BE49-F238E27FC236}">
                    <a16:creationId xmlns:a16="http://schemas.microsoft.com/office/drawing/2014/main" id="{9F08F173-4FC4-8657-D9D1-471BB0BAAB2F}"/>
                  </a:ext>
                </a:extLst>
              </p:cNvPr>
              <p:cNvSpPr txBox="1"/>
              <p:nvPr/>
            </p:nvSpPr>
            <p:spPr>
              <a:xfrm>
                <a:off x="5251923" y="5687752"/>
                <a:ext cx="732458" cy="4393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1" name="TextBox 630">
                <a:extLst>
                  <a:ext uri="{FF2B5EF4-FFF2-40B4-BE49-F238E27FC236}">
                    <a16:creationId xmlns:a16="http://schemas.microsoft.com/office/drawing/2014/main" id="{9F08F173-4FC4-8657-D9D1-471BB0BAAB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1923" y="5687752"/>
                <a:ext cx="732458" cy="439351"/>
              </a:xfrm>
              <a:prstGeom prst="rect">
                <a:avLst/>
              </a:prstGeom>
              <a:blipFill>
                <a:blip r:embed="rId24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2" name="TextBox 631">
                <a:extLst>
                  <a:ext uri="{FF2B5EF4-FFF2-40B4-BE49-F238E27FC236}">
                    <a16:creationId xmlns:a16="http://schemas.microsoft.com/office/drawing/2014/main" id="{15F114F8-F1EA-A9F0-8225-BC5E1DE7100F}"/>
                  </a:ext>
                </a:extLst>
              </p:cNvPr>
              <p:cNvSpPr txBox="1"/>
              <p:nvPr/>
            </p:nvSpPr>
            <p:spPr>
              <a:xfrm>
                <a:off x="5961786" y="5687752"/>
                <a:ext cx="732458" cy="4393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2" name="TextBox 631">
                <a:extLst>
                  <a:ext uri="{FF2B5EF4-FFF2-40B4-BE49-F238E27FC236}">
                    <a16:creationId xmlns:a16="http://schemas.microsoft.com/office/drawing/2014/main" id="{15F114F8-F1EA-A9F0-8225-BC5E1DE710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1786" y="5687752"/>
                <a:ext cx="732458" cy="439351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3" name="TextBox 632">
                <a:extLst>
                  <a:ext uri="{FF2B5EF4-FFF2-40B4-BE49-F238E27FC236}">
                    <a16:creationId xmlns:a16="http://schemas.microsoft.com/office/drawing/2014/main" id="{86A86612-9D78-9446-063F-43D63096B14A}"/>
                  </a:ext>
                </a:extLst>
              </p:cNvPr>
              <p:cNvSpPr txBox="1"/>
              <p:nvPr/>
            </p:nvSpPr>
            <p:spPr>
              <a:xfrm>
                <a:off x="6671649" y="5687752"/>
                <a:ext cx="732458" cy="4393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  <m:sup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3" name="TextBox 632">
                <a:extLst>
                  <a:ext uri="{FF2B5EF4-FFF2-40B4-BE49-F238E27FC236}">
                    <a16:creationId xmlns:a16="http://schemas.microsoft.com/office/drawing/2014/main" id="{86A86612-9D78-9446-063F-43D63096B1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1649" y="5687752"/>
                <a:ext cx="732458" cy="439351"/>
              </a:xfrm>
              <a:prstGeom prst="rect">
                <a:avLst/>
              </a:prstGeom>
              <a:blipFill>
                <a:blip r:embed="rId26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5" name="TextBox 634">
                <a:extLst>
                  <a:ext uri="{FF2B5EF4-FFF2-40B4-BE49-F238E27FC236}">
                    <a16:creationId xmlns:a16="http://schemas.microsoft.com/office/drawing/2014/main" id="{3DD5E388-03E3-9179-B843-29121754B816}"/>
                  </a:ext>
                </a:extLst>
              </p:cNvPr>
              <p:cNvSpPr txBox="1"/>
              <p:nvPr/>
            </p:nvSpPr>
            <p:spPr>
              <a:xfrm>
                <a:off x="8650701" y="2329916"/>
                <a:ext cx="865306" cy="4382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5" name="TextBox 634">
                <a:extLst>
                  <a:ext uri="{FF2B5EF4-FFF2-40B4-BE49-F238E27FC236}">
                    <a16:creationId xmlns:a16="http://schemas.microsoft.com/office/drawing/2014/main" id="{3DD5E388-03E3-9179-B843-29121754B8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50701" y="2329916"/>
                <a:ext cx="865306" cy="438262"/>
              </a:xfrm>
              <a:prstGeom prst="rect">
                <a:avLst/>
              </a:prstGeom>
              <a:blipFill>
                <a:blip r:embed="rId27"/>
                <a:stretch>
                  <a:fillRect b="-57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6" name="TextBox 635">
                <a:extLst>
                  <a:ext uri="{FF2B5EF4-FFF2-40B4-BE49-F238E27FC236}">
                    <a16:creationId xmlns:a16="http://schemas.microsoft.com/office/drawing/2014/main" id="{282C041F-48B6-E6B8-7D90-8834B7811383}"/>
                  </a:ext>
                </a:extLst>
              </p:cNvPr>
              <p:cNvSpPr txBox="1"/>
              <p:nvPr/>
            </p:nvSpPr>
            <p:spPr>
              <a:xfrm>
                <a:off x="8650701" y="2943895"/>
                <a:ext cx="865306" cy="4382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6" name="TextBox 635">
                <a:extLst>
                  <a:ext uri="{FF2B5EF4-FFF2-40B4-BE49-F238E27FC236}">
                    <a16:creationId xmlns:a16="http://schemas.microsoft.com/office/drawing/2014/main" id="{282C041F-48B6-E6B8-7D90-8834B7811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50701" y="2943895"/>
                <a:ext cx="865306" cy="438262"/>
              </a:xfrm>
              <a:prstGeom prst="rect">
                <a:avLst/>
              </a:prstGeom>
              <a:blipFill>
                <a:blip r:embed="rId28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7" name="TextBox 636">
                <a:extLst>
                  <a:ext uri="{FF2B5EF4-FFF2-40B4-BE49-F238E27FC236}">
                    <a16:creationId xmlns:a16="http://schemas.microsoft.com/office/drawing/2014/main" id="{7F210B48-735D-D6ED-1A15-B2E2941E3D49}"/>
                  </a:ext>
                </a:extLst>
              </p:cNvPr>
              <p:cNvSpPr txBox="1"/>
              <p:nvPr/>
            </p:nvSpPr>
            <p:spPr>
              <a:xfrm>
                <a:off x="8650701" y="3762042"/>
                <a:ext cx="865306" cy="4880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sSup>
                            <m:sSup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7" name="TextBox 636">
                <a:extLst>
                  <a:ext uri="{FF2B5EF4-FFF2-40B4-BE49-F238E27FC236}">
                    <a16:creationId xmlns:a16="http://schemas.microsoft.com/office/drawing/2014/main" id="{7F210B48-735D-D6ED-1A15-B2E2941E3D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50701" y="3762042"/>
                <a:ext cx="865306" cy="488082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8" name="TextBox 637">
                <a:extLst>
                  <a:ext uri="{FF2B5EF4-FFF2-40B4-BE49-F238E27FC236}">
                    <a16:creationId xmlns:a16="http://schemas.microsoft.com/office/drawing/2014/main" id="{010C1ED3-02AD-C10F-DAA1-80B59C488BF8}"/>
                  </a:ext>
                </a:extLst>
              </p:cNvPr>
              <p:cNvSpPr txBox="1"/>
              <p:nvPr/>
            </p:nvSpPr>
            <p:spPr>
              <a:xfrm>
                <a:off x="9235188" y="2329916"/>
                <a:ext cx="865306" cy="4382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8" name="TextBox 637">
                <a:extLst>
                  <a:ext uri="{FF2B5EF4-FFF2-40B4-BE49-F238E27FC236}">
                    <a16:creationId xmlns:a16="http://schemas.microsoft.com/office/drawing/2014/main" id="{010C1ED3-02AD-C10F-DAA1-80B59C488B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5188" y="2329916"/>
                <a:ext cx="865306" cy="438262"/>
              </a:xfrm>
              <a:prstGeom prst="rect">
                <a:avLst/>
              </a:prstGeom>
              <a:blipFill>
                <a:blip r:embed="rId30"/>
                <a:stretch>
                  <a:fillRect b="-57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9" name="TextBox 638">
                <a:extLst>
                  <a:ext uri="{FF2B5EF4-FFF2-40B4-BE49-F238E27FC236}">
                    <a16:creationId xmlns:a16="http://schemas.microsoft.com/office/drawing/2014/main" id="{19F0526D-E7DD-8D88-88F9-5EF96EAEF687}"/>
                  </a:ext>
                </a:extLst>
              </p:cNvPr>
              <p:cNvSpPr txBox="1"/>
              <p:nvPr/>
            </p:nvSpPr>
            <p:spPr>
              <a:xfrm>
                <a:off x="9235188" y="2943895"/>
                <a:ext cx="865306" cy="4382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639" name="TextBox 638">
                <a:extLst>
                  <a:ext uri="{FF2B5EF4-FFF2-40B4-BE49-F238E27FC236}">
                    <a16:creationId xmlns:a16="http://schemas.microsoft.com/office/drawing/2014/main" id="{19F0526D-E7DD-8D88-88F9-5EF96EAEF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5188" y="2943895"/>
                <a:ext cx="865306" cy="438262"/>
              </a:xfrm>
              <a:prstGeom prst="rect">
                <a:avLst/>
              </a:prstGeom>
              <a:blipFill>
                <a:blip r:embed="rId31"/>
                <a:stretch>
                  <a:fillRect b="-2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4" name="TextBox 253">
                <a:extLst>
                  <a:ext uri="{FF2B5EF4-FFF2-40B4-BE49-F238E27FC236}">
                    <a16:creationId xmlns:a16="http://schemas.microsoft.com/office/drawing/2014/main" id="{074F369B-EC70-54CE-9588-82B65570AF3B}"/>
                  </a:ext>
                </a:extLst>
              </p:cNvPr>
              <p:cNvSpPr txBox="1"/>
              <p:nvPr/>
            </p:nvSpPr>
            <p:spPr>
              <a:xfrm>
                <a:off x="9235188" y="3762042"/>
                <a:ext cx="865306" cy="4880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sSup>
                            <m:sSup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(1)</m:t>
                              </m:r>
                            </m:sup>
                          </m:sSup>
                        </m:sub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254" name="TextBox 253">
                <a:extLst>
                  <a:ext uri="{FF2B5EF4-FFF2-40B4-BE49-F238E27FC236}">
                    <a16:creationId xmlns:a16="http://schemas.microsoft.com/office/drawing/2014/main" id="{074F369B-EC70-54CE-9588-82B65570AF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5188" y="3762042"/>
                <a:ext cx="865306" cy="488082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6" name="Right Arrow 255">
            <a:extLst>
              <a:ext uri="{FF2B5EF4-FFF2-40B4-BE49-F238E27FC236}">
                <a16:creationId xmlns:a16="http://schemas.microsoft.com/office/drawing/2014/main" id="{EA192B19-1817-BFBC-DEE5-EF9EFBEF8532}"/>
              </a:ext>
            </a:extLst>
          </p:cNvPr>
          <p:cNvSpPr/>
          <p:nvPr/>
        </p:nvSpPr>
        <p:spPr>
          <a:xfrm>
            <a:off x="7806484" y="2550694"/>
            <a:ext cx="855625" cy="2174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7" name="Right Arrow 256">
            <a:extLst>
              <a:ext uri="{FF2B5EF4-FFF2-40B4-BE49-F238E27FC236}">
                <a16:creationId xmlns:a16="http://schemas.microsoft.com/office/drawing/2014/main" id="{2B78D98D-93F0-CE41-EF29-2D3908F3C17B}"/>
              </a:ext>
            </a:extLst>
          </p:cNvPr>
          <p:cNvSpPr/>
          <p:nvPr/>
        </p:nvSpPr>
        <p:spPr>
          <a:xfrm>
            <a:off x="7806484" y="3131361"/>
            <a:ext cx="855625" cy="2174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8" name="Right Arrow 257">
            <a:extLst>
              <a:ext uri="{FF2B5EF4-FFF2-40B4-BE49-F238E27FC236}">
                <a16:creationId xmlns:a16="http://schemas.microsoft.com/office/drawing/2014/main" id="{24B74362-F59E-FA06-4E4D-04B4FAFC9B55}"/>
              </a:ext>
            </a:extLst>
          </p:cNvPr>
          <p:cNvSpPr/>
          <p:nvPr/>
        </p:nvSpPr>
        <p:spPr>
          <a:xfrm>
            <a:off x="7806484" y="3920683"/>
            <a:ext cx="855625" cy="2174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" name="Right Arrow 258">
            <a:extLst>
              <a:ext uri="{FF2B5EF4-FFF2-40B4-BE49-F238E27FC236}">
                <a16:creationId xmlns:a16="http://schemas.microsoft.com/office/drawing/2014/main" id="{54274D77-9F9B-FBD3-DD94-537981716E4C}"/>
              </a:ext>
            </a:extLst>
          </p:cNvPr>
          <p:cNvSpPr/>
          <p:nvPr/>
        </p:nvSpPr>
        <p:spPr>
          <a:xfrm rot="5400000">
            <a:off x="6738129" y="4628445"/>
            <a:ext cx="642844" cy="2392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8" name="Right Arrow 277">
            <a:extLst>
              <a:ext uri="{FF2B5EF4-FFF2-40B4-BE49-F238E27FC236}">
                <a16:creationId xmlns:a16="http://schemas.microsoft.com/office/drawing/2014/main" id="{CE7B94DB-01BF-4F5A-04A9-FBC466E0CC82}"/>
              </a:ext>
            </a:extLst>
          </p:cNvPr>
          <p:cNvSpPr/>
          <p:nvPr/>
        </p:nvSpPr>
        <p:spPr>
          <a:xfrm rot="5400000">
            <a:off x="5982246" y="4628446"/>
            <a:ext cx="642844" cy="2392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9" name="Right Arrow 378">
            <a:extLst>
              <a:ext uri="{FF2B5EF4-FFF2-40B4-BE49-F238E27FC236}">
                <a16:creationId xmlns:a16="http://schemas.microsoft.com/office/drawing/2014/main" id="{5EC6863F-5521-BB80-B8FD-46651A574803}"/>
              </a:ext>
            </a:extLst>
          </p:cNvPr>
          <p:cNvSpPr/>
          <p:nvPr/>
        </p:nvSpPr>
        <p:spPr>
          <a:xfrm rot="5400000">
            <a:off x="5270936" y="4628447"/>
            <a:ext cx="642844" cy="2392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1" name="Right Arrow 380">
            <a:extLst>
              <a:ext uri="{FF2B5EF4-FFF2-40B4-BE49-F238E27FC236}">
                <a16:creationId xmlns:a16="http://schemas.microsoft.com/office/drawing/2014/main" id="{51560FCD-79F7-2C77-7B8B-C4FE95CDA75E}"/>
              </a:ext>
            </a:extLst>
          </p:cNvPr>
          <p:cNvSpPr/>
          <p:nvPr/>
        </p:nvSpPr>
        <p:spPr>
          <a:xfrm rot="5400000">
            <a:off x="4574484" y="4628448"/>
            <a:ext cx="642844" cy="2392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2" name="Right Arrow 381">
            <a:extLst>
              <a:ext uri="{FF2B5EF4-FFF2-40B4-BE49-F238E27FC236}">
                <a16:creationId xmlns:a16="http://schemas.microsoft.com/office/drawing/2014/main" id="{CD50FF49-7E48-4A33-BAC6-B93DB1130A9F}"/>
              </a:ext>
            </a:extLst>
          </p:cNvPr>
          <p:cNvSpPr/>
          <p:nvPr/>
        </p:nvSpPr>
        <p:spPr>
          <a:xfrm rot="5400000">
            <a:off x="3863174" y="4628449"/>
            <a:ext cx="642844" cy="2392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13C87114-B9CA-46C1-3E40-BD2464102711}"/>
              </a:ext>
            </a:extLst>
          </p:cNvPr>
          <p:cNvSpPr txBox="1"/>
          <p:nvPr/>
        </p:nvSpPr>
        <p:spPr>
          <a:xfrm>
            <a:off x="3209432" y="4408099"/>
            <a:ext cx="872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Layer </a:t>
            </a:r>
            <a:br>
              <a:rPr lang="en-US"/>
            </a:br>
            <a:r>
              <a:rPr lang="en-US"/>
              <a:t>Norm.</a:t>
            </a:r>
          </a:p>
        </p:txBody>
      </p:sp>
      <p:sp>
        <p:nvSpPr>
          <p:cNvPr id="384" name="TextBox 383">
            <a:extLst>
              <a:ext uri="{FF2B5EF4-FFF2-40B4-BE49-F238E27FC236}">
                <a16:creationId xmlns:a16="http://schemas.microsoft.com/office/drawing/2014/main" id="{C127D4E2-2F17-77C2-6B11-93542BCC6627}"/>
              </a:ext>
            </a:extLst>
          </p:cNvPr>
          <p:cNvSpPr txBox="1"/>
          <p:nvPr/>
        </p:nvSpPr>
        <p:spPr>
          <a:xfrm>
            <a:off x="7791170" y="1887889"/>
            <a:ext cx="859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Batch</a:t>
            </a:r>
          </a:p>
          <a:p>
            <a:r>
              <a:rPr lang="en-US"/>
              <a:t>Norm.</a:t>
            </a:r>
          </a:p>
        </p:txBody>
      </p:sp>
    </p:spTree>
    <p:extLst>
      <p:ext uri="{BB962C8B-B14F-4D97-AF65-F5344CB8AC3E}">
        <p14:creationId xmlns:p14="http://schemas.microsoft.com/office/powerpoint/2010/main" val="12926200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69A2A-7AE0-7F06-F53D-2D49266A6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Re-Scaling with Normalization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3AA66E-3EAA-F47E-C4EB-7232D0EA81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/>
                  <a:t>Normalization limits the </a:t>
                </a:r>
                <a:r>
                  <a:rPr lang="en-US" b="1"/>
                  <a:t>degrees of freedom </a:t>
                </a:r>
                <a:r>
                  <a:rPr lang="en-US"/>
                  <a:t>of a layer.  </a:t>
                </a:r>
              </a:p>
              <a:p>
                <a:r>
                  <a:rPr lang="en-US"/>
                  <a:t>For example, by centering the distribution it is no longer possible for all activations to be positive.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br>
                  <a:rPr lang="en-US" b="1"/>
                </a:br>
                <a:r>
                  <a:rPr lang="en-US" b="1"/>
                  <a:t>Solution: </a:t>
                </a:r>
                <a:r>
                  <a:rPr lang="en-US"/>
                  <a:t>Learned scale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  <m:sub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/>
                  <a:t> and shift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/>
                  <a:t> parameters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̃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</m:acc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𝑘𝑚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̂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</m:acc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𝑘𝑚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</m:oMath>
                  </m:oMathPara>
                </a14:m>
                <a:endParaRPr lang="en-US" b="1"/>
              </a:p>
              <a:p>
                <a:pPr marL="0" indent="0">
                  <a:buNone/>
                </a:pPr>
                <a:br>
                  <a:rPr lang="en-US"/>
                </a:br>
                <a:r>
                  <a:rPr lang="en-US"/>
                  <a:t>The parameters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  <m:sub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/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  <m:sup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</m:oMath>
                </a14:m>
                <a:r>
                  <a:rPr lang="en-US"/>
                  <a:t> are learned through SGD.</a:t>
                </a:r>
              </a:p>
              <a:p>
                <a:r>
                  <a:rPr lang="en-US"/>
                  <a:t>This generally improves convergence.</a:t>
                </a:r>
              </a:p>
              <a:p>
                <a:endParaRPr lang="en-US"/>
              </a:p>
              <a:p>
                <a:pPr marL="0" indent="0">
                  <a:buNone/>
                </a:pPr>
                <a:endParaRPr lang="en-US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3AA66E-3EAA-F47E-C4EB-7232D0EA81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96" t="-24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567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5C10C-A445-14A7-EFD3-9CB6DC6AB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Batch-Norm and Layer-Norm in </a:t>
            </a:r>
            <a:r>
              <a:rPr lang="en-US" err="1"/>
              <a:t>PyTorch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668F0-117B-B1D9-2609-42B5413E06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19" y="1310876"/>
            <a:ext cx="11567160" cy="797960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Creating norm layers: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32B404B-EE39-BF47-3026-E5D477ACA699}"/>
              </a:ext>
            </a:extLst>
          </p:cNvPr>
          <p:cNvSpPr txBox="1">
            <a:spLocks/>
          </p:cNvSpPr>
          <p:nvPr/>
        </p:nvSpPr>
        <p:spPr>
          <a:xfrm>
            <a:off x="312421" y="3456540"/>
            <a:ext cx="11567160" cy="797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590" indent="-228590" algn="l" defTabSz="91436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70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23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51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19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32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17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12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17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93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17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72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17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53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17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34" indent="-228590" algn="l" defTabSz="914361" rtl="0" eaLnBrk="1" latinLnBrk="0" hangingPunct="1">
              <a:lnSpc>
                <a:spcPct val="90000"/>
              </a:lnSpc>
              <a:spcBef>
                <a:spcPts val="499"/>
              </a:spcBef>
              <a:buFont typeface="Arial" panose="020B0604020202020204" pitchFamily="34" charset="0"/>
              <a:buChar char="•"/>
              <a:defRPr sz="17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/>
              <a:t>Using norm layers:</a:t>
            </a:r>
          </a:p>
        </p:txBody>
      </p:sp>
      <p:sp>
        <p:nvSpPr>
          <p:cNvPr id="11" name="Norm Code 1"/>
          <p:cNvSpPr/>
          <p:nvPr/>
        </p:nvSpPr>
        <p:spPr>
          <a:xfrm>
            <a:off x="640080" y="1783080"/>
            <a:ext cx="10789920" cy="1438656"/>
          </a:xfrm>
          <a:prstGeom prst="rect">
            <a:avLst/>
          </a:prstGeom>
          <a:solidFill>
            <a:srgbClr val="1E1E1E"/>
          </a:solidFill>
          <a:ln w="12700">
            <a:solidFill>
              <a:srgbClr val="3C3C3C"/>
            </a:solidFill>
          </a:ln>
        </p:spPr>
        <p:txBody>
          <a:bodyPr wrap="none" lIns="109728" tIns="109728" rIns="109728" bIns="109728" rtlCol="0" anchor="t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if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norm_kind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== </a:t>
            </a:r>
            <a:r>
              <a:rPr lang="en-US" sz="2000">
                <a:solidFill>
                  <a:srgbClr val="CE9178"/>
                </a:solidFill>
                <a:latin typeface="Consolas"/>
                <a:cs typeface="Consolas"/>
              </a:rPr>
              <a:t>"batch"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norms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ModuleList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DA70D6"/>
                </a:solidFill>
                <a:latin typeface="Consolas"/>
                <a:cs typeface="Consolas"/>
              </a:rPr>
              <a:t>[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BatchNorm1d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c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)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for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c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in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dims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[</a:t>
            </a:r>
            <a:r>
              <a:rPr lang="en-US" sz="200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:-</a:t>
            </a:r>
            <a:r>
              <a:rPr lang="en-US" sz="200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]</a:t>
            </a:r>
            <a:r>
              <a:rPr lang="en-US" sz="2000">
                <a:solidFill>
                  <a:srgbClr val="DA70D6"/>
                </a:solidFill>
                <a:latin typeface="Consolas"/>
                <a:cs typeface="Consolas"/>
              </a:rPr>
              <a:t>]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else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:  </a:t>
            </a:r>
            <a:r>
              <a:rPr lang="en-US" sz="2000">
                <a:solidFill>
                  <a:srgbClr val="6A9955"/>
                </a:solidFill>
                <a:latin typeface="Consolas"/>
                <a:cs typeface="Consolas"/>
              </a:rPr>
              <a:t># norm_kind == "layer"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norms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ModuleList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DA70D6"/>
                </a:solidFill>
                <a:latin typeface="Consolas"/>
                <a:cs typeface="Consolas"/>
              </a:rPr>
              <a:t>[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nn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4EC9B0"/>
                </a:solidFill>
                <a:latin typeface="Consolas"/>
                <a:cs typeface="Consolas"/>
              </a:rPr>
              <a:t>LayerNorm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c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)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for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c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in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dims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[</a:t>
            </a:r>
            <a:r>
              <a:rPr lang="en-US" sz="200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:-</a:t>
            </a:r>
            <a:r>
              <a:rPr lang="en-US" sz="200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2000">
                <a:solidFill>
                  <a:srgbClr val="179FFF"/>
                </a:solidFill>
                <a:latin typeface="Consolas"/>
                <a:cs typeface="Consolas"/>
              </a:rPr>
              <a:t>]</a:t>
            </a:r>
            <a:r>
              <a:rPr lang="en-US" sz="2000">
                <a:solidFill>
                  <a:srgbClr val="DA70D6"/>
                </a:solidFill>
                <a:latin typeface="Consolas"/>
                <a:cs typeface="Consolas"/>
              </a:rPr>
              <a:t>]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2000"/>
          </a:p>
        </p:txBody>
      </p:sp>
      <p:sp>
        <p:nvSpPr>
          <p:cNvPr id="12" name="Norm Code 2"/>
          <p:cNvSpPr/>
          <p:nvPr/>
        </p:nvSpPr>
        <p:spPr>
          <a:xfrm>
            <a:off x="640080" y="3977639"/>
            <a:ext cx="10789920" cy="2353056"/>
          </a:xfrm>
          <a:prstGeom prst="rect">
            <a:avLst/>
          </a:prstGeom>
          <a:solidFill>
            <a:srgbClr val="1E1E1E"/>
          </a:solidFill>
          <a:ln w="12700">
            <a:solidFill>
              <a:srgbClr val="3C3C3C"/>
            </a:solidFill>
          </a:ln>
        </p:spPr>
        <p:txBody>
          <a:bodyPr wrap="none" lIns="109728" tIns="109728" rIns="109728" bIns="109728" rtlCol="0" anchor="t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569CD6"/>
                </a:solidFill>
                <a:latin typeface="Consolas"/>
                <a:cs typeface="Consolas"/>
              </a:rPr>
              <a:t>def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DCDCAA"/>
                </a:solidFill>
                <a:latin typeface="Consolas"/>
                <a:cs typeface="Consolas"/>
              </a:rPr>
              <a:t>forward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for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,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layer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in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DCDCAA"/>
                </a:solidFill>
                <a:latin typeface="Consolas"/>
                <a:cs typeface="Consolas"/>
              </a:rPr>
              <a:t>enumerate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layers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2000">
                <a:solidFill>
                  <a:srgbClr val="DCDCAA"/>
                </a:solidFill>
                <a:latin typeface="Consolas"/>
                <a:cs typeface="Consolas"/>
              </a:rPr>
              <a:t>layer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   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if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&lt; </a:t>
            </a:r>
            <a:r>
              <a:rPr lang="en-US" sz="2000">
                <a:solidFill>
                  <a:srgbClr val="DCDCAA"/>
                </a:solidFill>
                <a:latin typeface="Consolas"/>
                <a:cs typeface="Consolas"/>
              </a:rPr>
              <a:t>len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layers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- </a:t>
            </a:r>
            <a:r>
              <a:rPr lang="en-US" sz="2000">
                <a:solidFill>
                  <a:srgbClr val="B5CEA8"/>
                </a:solidFill>
                <a:latin typeface="Consolas"/>
                <a:cs typeface="Consolas"/>
              </a:rPr>
              <a:t>1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: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norms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[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i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](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       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=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self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.</a:t>
            </a:r>
            <a:r>
              <a:rPr lang="en-US" sz="2000">
                <a:solidFill>
                  <a:srgbClr val="DCDCAA"/>
                </a:solidFill>
                <a:latin typeface="Consolas"/>
                <a:cs typeface="Consolas"/>
              </a:rPr>
              <a:t>act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(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r>
              <a:rPr lang="en-US" sz="2000">
                <a:solidFill>
                  <a:srgbClr val="FFD700"/>
                </a:solidFill>
                <a:latin typeface="Consolas"/>
                <a:cs typeface="Consolas"/>
              </a:rPr>
              <a:t>)</a:t>
            </a:r>
            <a:endParaRPr lang="en-US" sz="200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   </a:t>
            </a:r>
            <a:r>
              <a:rPr lang="en-US" sz="2000">
                <a:solidFill>
                  <a:srgbClr val="C586C0"/>
                </a:solidFill>
                <a:latin typeface="Consolas"/>
                <a:cs typeface="Consolas"/>
              </a:rPr>
              <a:t>return</a:t>
            </a:r>
            <a:r>
              <a:rPr lang="en-US" sz="2000">
                <a:solidFill>
                  <a:srgbClr val="D4D4D4"/>
                </a:solidFill>
                <a:latin typeface="Consolas"/>
                <a:cs typeface="Consolas"/>
              </a:rPr>
              <a:t> </a:t>
            </a:r>
            <a:r>
              <a:rPr lang="en-US" sz="2000">
                <a:solidFill>
                  <a:srgbClr val="9CDCFE"/>
                </a:solidFill>
                <a:latin typeface="Consolas"/>
                <a:cs typeface="Consolas"/>
              </a:rPr>
              <a:t>x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53733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4223B6-AB1B-CE60-32F0-3DA5A0778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Notebook, Part 3: batch and layer normalization by hand and in PyTorch.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768FF59-F6D0-FD62-BA71-B20F0DD39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C43136-01A6-6E92-62CB-CAD863E6F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B8486-1763-454D-FCFD-20067BA295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PyTorch, Initialization, and Normalization</a:t>
            </a:r>
            <a:br>
              <a:rPr lang="en-US"/>
            </a:b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80A0A-3798-7AA2-12C9-7F1F11397F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Lecture 14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BD912-BC43-7C00-3237-D42C0A787F4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/>
              <a:t>Reading:</a:t>
            </a:r>
            <a:r>
              <a:rPr lang="en-US"/>
              <a:t> Bishop, Sections 6.2.4, 7.2.5, and 7.4. PyTorch basics: docs.pytorch.org/tutorials/beginner/basics</a:t>
            </a:r>
          </a:p>
        </p:txBody>
      </p:sp>
    </p:spTree>
    <p:extLst>
      <p:ext uri="{BB962C8B-B14F-4D97-AF65-F5344CB8AC3E}">
        <p14:creationId xmlns:p14="http://schemas.microsoft.com/office/powerpoint/2010/main" val="1763166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5.0.0"/>
  <p:tag name="SLIDO_EVENT_SECTION_UUID" val="6ce0004d-b766-43ae-9e5e-b20561a70f91"/>
  <p:tag name="SLIDO_EVENT_UUID" val="b5a4b40c-cb3e-44c1-abda-4ffb325e17e3"/>
  <p:tag name="SLIDO_PRESENTATION_ID" val="850c7978-d504-41b3-8bf5-c8bcd40b8a0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TYPE" val="SlidoJoinin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NTERACTION_TYPE" val="Join"/>
  <p:tag name="SLIDO_ELEMENT" val="interaction_imag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POLL_UUID" val="bc0db9b5-6e7e-4793-8e00-a0c3b877abb8"/>
  <p:tag name="SLIDO_TYPE" val="SlidoPoll"/>
  <p:tag name="SLIDO_TIMELINE" val="W3sic2hvd0NvcnJlY3RBbnN3ZXJzIjpmYWxzZSwicG9sbFF1ZXN0aW9uVXVpZCI6Ijg2ODY0MmRjLTllNDAtNGU5MS04YzBlLTU2M2U4OWUyYjE5NCIsInNob3dSZXN1bHRzIjpmYWxzZX0seyJzaG93Q29ycmVjdEFuc3dlcnMiOnRydWUsInBvbGxRdWVzdGlvblV1aWQiOiI4Njg2NDJkYy05ZTQwLTRlOTEtOGMwZS01NjNlODllMmIxOTQiLCJzaG93UmVzdWx0cyI6dHJ1ZX1d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interaction_image"/>
  <p:tag name="INTERACTION_TYPE" val="MultipleChoic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heme/theme1.xml><?xml version="1.0" encoding="utf-8"?>
<a:theme xmlns:a="http://schemas.openxmlformats.org/drawingml/2006/main" name="cs189-template-v2">
  <a:themeElements>
    <a:clrScheme name="Berkeley Colors">
      <a:dk1>
        <a:srgbClr val="000000"/>
      </a:dk1>
      <a:lt1>
        <a:srgbClr val="FFFFFF"/>
      </a:lt1>
      <a:dk2>
        <a:srgbClr val="000132"/>
      </a:dk2>
      <a:lt2>
        <a:srgbClr val="DDDDDD"/>
      </a:lt2>
      <a:accent1>
        <a:srgbClr val="002675"/>
      </a:accent1>
      <a:accent2>
        <a:srgbClr val="FDB515"/>
      </a:accent2>
      <a:accent3>
        <a:srgbClr val="028842"/>
      </a:accent3>
      <a:accent4>
        <a:srgbClr val="0049AD"/>
      </a:accent4>
      <a:accent5>
        <a:srgbClr val="8136C6"/>
      </a:accent5>
      <a:accent6>
        <a:srgbClr val="DF5327"/>
      </a:accent6>
      <a:hlink>
        <a:srgbClr val="8136C6"/>
      </a:hlink>
      <a:folHlink>
        <a:srgbClr val="770647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Lecture 01 -- Introduction" id="{B8D534CF-367E-E945-BC42-1B57196C0E8C}" vid="{B2D3BA2F-8752-FD49-87F4-067F936A73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39CD58A90B4941A7D8FAE0C8A64E11" ma:contentTypeVersion="3" ma:contentTypeDescription="Create a new document." ma:contentTypeScope="" ma:versionID="42ecef177b698d305988500018608493">
  <xsd:schema xmlns:xsd="http://www.w3.org/2001/XMLSchema" xmlns:xs="http://www.w3.org/2001/XMLSchema" xmlns:p="http://schemas.microsoft.com/office/2006/metadata/properties" xmlns:ns2="ccd22bf3-71b8-4332-a310-ec8ee691d727" targetNamespace="http://schemas.microsoft.com/office/2006/metadata/properties" ma:root="true" ma:fieldsID="593c02fca7f936404adc91cf8497a3ef" ns2:_="">
    <xsd:import namespace="ccd22bf3-71b8-4332-a310-ec8ee691d7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d22bf3-71b8-4332-a310-ec8ee691d7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84EDA4-11A9-491D-A3C5-75401FC2E61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8EE976-3127-4B4D-93AE-F27AF97E0658}">
  <ds:schemaRefs>
    <ds:schemaRef ds:uri="ccd22bf3-71b8-4332-a310-ec8ee691d727"/>
    <ds:schemaRef ds:uri="http://purl.org/dc/dcmitype/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F9A1BEE-45E1-47F1-A017-2B3572F19EB8}">
  <ds:schemaRefs>
    <ds:schemaRef ds:uri="ccd22bf3-71b8-4332-a310-ec8ee691d72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52fc3c48-4c87-4725-8c28-ae9156c24200}" enabled="0" method="" siteId="{52fc3c48-4c87-4725-8c28-ae9156c24200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cs189-template-v2</Template>
  <TotalTime>1936</TotalTime>
  <Words>3887</Words>
  <Application>Microsoft Macintosh PowerPoint</Application>
  <PresentationFormat>Widescreen</PresentationFormat>
  <Paragraphs>972</Paragraphs>
  <Slides>44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Aptos</vt:lpstr>
      <vt:lpstr>Arial</vt:lpstr>
      <vt:lpstr>Cambria Math</vt:lpstr>
      <vt:lpstr>Century Schoolbook</vt:lpstr>
      <vt:lpstr>Consolas</vt:lpstr>
      <vt:lpstr>Menlo</vt:lpstr>
      <vt:lpstr>Wingdings</vt:lpstr>
      <vt:lpstr>cs189-template-v2</vt:lpstr>
      <vt:lpstr>PyTorch, Initialization, and Normalization  </vt:lpstr>
      <vt:lpstr>PowerPoint Presentation</vt:lpstr>
      <vt:lpstr>Roadmap for Today</vt:lpstr>
      <vt:lpstr>PowerPoint Presentation</vt:lpstr>
      <vt:lpstr>Big Concepts in PyTorch</vt:lpstr>
      <vt:lpstr>torch.tensor</vt:lpstr>
      <vt:lpstr>torch.nn.functional and torch.nn</vt:lpstr>
      <vt:lpstr>torch.nn.Module</vt:lpstr>
      <vt:lpstr>Computing Gradients using Autograd</vt:lpstr>
      <vt:lpstr>Training Loop with an Optimizer</vt:lpstr>
      <vt:lpstr>Demo</vt:lpstr>
      <vt:lpstr>Roadmap</vt:lpstr>
      <vt:lpstr>Choice of Initial Parameters Matters</vt:lpstr>
      <vt:lpstr>“Sweet-spot” of the Non-Linearity</vt:lpstr>
      <vt:lpstr>Starting at Zero-Weights</vt:lpstr>
      <vt:lpstr>PowerPoint Presentation</vt:lpstr>
      <vt:lpstr>Unbroken Symmetry at Zero-Weights</vt:lpstr>
      <vt:lpstr>Weight Symmetry In Neural Networks</vt:lpstr>
      <vt:lpstr>Weight Symmetry In Neural Networks</vt:lpstr>
      <vt:lpstr>Sign Flipping Equivalence in Networks</vt:lpstr>
      <vt:lpstr>Counting Network Symmetries</vt:lpstr>
      <vt:lpstr>Breaking Symmetry with  Random Weight Initialization</vt:lpstr>
      <vt:lpstr>Variance of the Pre-activations</vt:lpstr>
      <vt:lpstr>He Initialization for ReLU Activations</vt:lpstr>
      <vt:lpstr>Xavier Initialization for Tanh Activations</vt:lpstr>
      <vt:lpstr>Comparison Between Xavier and He</vt:lpstr>
      <vt:lpstr>Weight Initialization in PyTorch</vt:lpstr>
      <vt:lpstr>Roadmap</vt:lpstr>
      <vt:lpstr>Data Normalization</vt:lpstr>
      <vt:lpstr>Normalization in the Network</vt:lpstr>
      <vt:lpstr>Batch Normalization</vt:lpstr>
      <vt:lpstr>Making Predictions with Batch Norm.</vt:lpstr>
      <vt:lpstr>Batch Normalization is Difficult to Parallelize</vt:lpstr>
      <vt:lpstr>Batch Normalization is Difficult to Parallelize</vt:lpstr>
      <vt:lpstr>Batch Normalization is Difficult to Parallelize</vt:lpstr>
      <vt:lpstr>Batch Normalization is Difficult to Parallelize</vt:lpstr>
      <vt:lpstr>Layer Normalization</vt:lpstr>
      <vt:lpstr>RMS Normalization (RMSNorm)</vt:lpstr>
      <vt:lpstr>Layer Normalization vs Batch Normalization</vt:lpstr>
      <vt:lpstr>Layer Normalization vs Batch Normalization</vt:lpstr>
      <vt:lpstr>Re-Scaling with Normalization </vt:lpstr>
      <vt:lpstr>Batch-Norm and Layer-Norm in PyTorch</vt:lpstr>
      <vt:lpstr>Demo</vt:lpstr>
      <vt:lpstr>PyTorch, Initialization, and Normalization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Backpropagation</dc:title>
  <dc:creator>Joseph Gonzalez</dc:creator>
  <cp:lastModifiedBy>Joseph Gonzalez</cp:lastModifiedBy>
  <cp:revision>4</cp:revision>
  <dcterms:created xsi:type="dcterms:W3CDTF">2025-06-04T20:44:38Z</dcterms:created>
  <dcterms:modified xsi:type="dcterms:W3CDTF">2026-10-13T06:32:27Z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0x0101000539CD58A90B4941A7D8FAE0C8A64E11</vt:lpwstr>
  </property>
</Properties>
</file>